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300" r:id="rId34"/>
    <p:sldId id="301" r:id="rId35"/>
    <p:sldId id="302" r:id="rId36"/>
    <p:sldId id="303" r:id="rId37"/>
    <p:sldId id="304" r:id="rId38"/>
    <p:sldId id="306" r:id="rId39"/>
    <p:sldId id="307" r:id="rId40"/>
    <p:sldId id="312" r:id="rId41"/>
    <p:sldId id="313" r:id="rId42"/>
    <p:sldId id="314" r:id="rId43"/>
    <p:sldId id="315" r:id="rId44"/>
    <p:sldId id="327" r:id="rId45"/>
    <p:sldId id="328" r:id="rId46"/>
    <p:sldId id="317" r:id="rId47"/>
    <p:sldId id="318" r:id="rId48"/>
    <p:sldId id="319" r:id="rId49"/>
    <p:sldId id="320" r:id="rId50"/>
    <p:sldId id="322" r:id="rId51"/>
    <p:sldId id="323" r:id="rId52"/>
    <p:sldId id="326" r:id="rId53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9"/>
    <p:restoredTop sz="94464"/>
  </p:normalViewPr>
  <p:slideViewPr>
    <p:cSldViewPr>
      <p:cViewPr varScale="1">
        <p:scale>
          <a:sx n="43" d="100"/>
          <a:sy n="43" d="100"/>
        </p:scale>
        <p:origin x="312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" y="13184778"/>
            <a:ext cx="6061164" cy="531221"/>
          </a:xfrm>
          <a:custGeom>
            <a:avLst/>
            <a:gdLst>
              <a:gd name="connsiteX0" fmla="*/ 0 w 6061164"/>
              <a:gd name="connsiteY0" fmla="*/ 0 h 531221"/>
              <a:gd name="connsiteX1" fmla="*/ 6061164 w 6061164"/>
              <a:gd name="connsiteY1" fmla="*/ 0 h 531221"/>
              <a:gd name="connsiteX2" fmla="*/ 6061164 w 6061164"/>
              <a:gd name="connsiteY2" fmla="*/ 531221 h 531221"/>
              <a:gd name="connsiteX3" fmla="*/ 0 w 6061164"/>
              <a:gd name="connsiteY3" fmla="*/ 531221 h 531221"/>
              <a:gd name="connsiteX4" fmla="*/ 0 w 6061164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4" h="531221">
                <a:moveTo>
                  <a:pt x="0" y="0"/>
                </a:moveTo>
                <a:lnTo>
                  <a:pt x="6061164" y="0"/>
                </a:lnTo>
                <a:lnTo>
                  <a:pt x="6061164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2E75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61166" y="13184776"/>
            <a:ext cx="6200499" cy="531223"/>
          </a:xfrm>
          <a:custGeom>
            <a:avLst/>
            <a:gdLst>
              <a:gd name="connsiteX0" fmla="*/ 0 w 6200499"/>
              <a:gd name="connsiteY0" fmla="*/ 0 h 531223"/>
              <a:gd name="connsiteX1" fmla="*/ 6200499 w 6200499"/>
              <a:gd name="connsiteY1" fmla="*/ 0 h 531223"/>
              <a:gd name="connsiteX2" fmla="*/ 6200499 w 6200499"/>
              <a:gd name="connsiteY2" fmla="*/ 531223 h 531223"/>
              <a:gd name="connsiteX3" fmla="*/ 0 w 6200499"/>
              <a:gd name="connsiteY3" fmla="*/ 531223 h 531223"/>
              <a:gd name="connsiteX4" fmla="*/ 0 w 6200499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00499" h="531223">
                <a:moveTo>
                  <a:pt x="0" y="0"/>
                </a:moveTo>
                <a:lnTo>
                  <a:pt x="6200499" y="0"/>
                </a:lnTo>
                <a:lnTo>
                  <a:pt x="6200499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45C1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8322836" y="13189131"/>
            <a:ext cx="6061163" cy="531221"/>
          </a:xfrm>
          <a:custGeom>
            <a:avLst/>
            <a:gdLst>
              <a:gd name="connsiteX0" fmla="*/ 0 w 6061163"/>
              <a:gd name="connsiteY0" fmla="*/ 0 h 531221"/>
              <a:gd name="connsiteX1" fmla="*/ 6061163 w 6061163"/>
              <a:gd name="connsiteY1" fmla="*/ 0 h 531221"/>
              <a:gd name="connsiteX2" fmla="*/ 6061163 w 6061163"/>
              <a:gd name="connsiteY2" fmla="*/ 531221 h 531221"/>
              <a:gd name="connsiteX3" fmla="*/ 0 w 6061163"/>
              <a:gd name="connsiteY3" fmla="*/ 531221 h 531221"/>
              <a:gd name="connsiteX4" fmla="*/ 0 w 6061163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3" h="531221">
                <a:moveTo>
                  <a:pt x="0" y="0"/>
                </a:moveTo>
                <a:lnTo>
                  <a:pt x="6061163" y="0"/>
                </a:lnTo>
                <a:lnTo>
                  <a:pt x="6061163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F268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2261669" y="13184776"/>
            <a:ext cx="6061167" cy="531223"/>
          </a:xfrm>
          <a:custGeom>
            <a:avLst/>
            <a:gdLst>
              <a:gd name="connsiteX0" fmla="*/ 0 w 6061167"/>
              <a:gd name="connsiteY0" fmla="*/ 0 h 531223"/>
              <a:gd name="connsiteX1" fmla="*/ 6061167 w 6061167"/>
              <a:gd name="connsiteY1" fmla="*/ 0 h 531223"/>
              <a:gd name="connsiteX2" fmla="*/ 6061167 w 6061167"/>
              <a:gd name="connsiteY2" fmla="*/ 531223 h 531223"/>
              <a:gd name="connsiteX3" fmla="*/ 0 w 6061167"/>
              <a:gd name="connsiteY3" fmla="*/ 531223 h 531223"/>
              <a:gd name="connsiteX4" fmla="*/ 0 w 6061167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7" h="531223">
                <a:moveTo>
                  <a:pt x="0" y="0"/>
                </a:moveTo>
                <a:lnTo>
                  <a:pt x="6061167" y="0"/>
                </a:lnTo>
                <a:lnTo>
                  <a:pt x="6061167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24100"/>
            <a:ext cx="24384000" cy="593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131300" y="8064500"/>
            <a:ext cx="1143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5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基于⼩小程序的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163382" y="2040751"/>
            <a:ext cx="2771245" cy="2908285"/>
          </a:xfrm>
          <a:custGeom>
            <a:avLst/>
            <a:gdLst>
              <a:gd name="connsiteX0" fmla="*/ 0 w 2771245"/>
              <a:gd name="connsiteY0" fmla="*/ 0 h 2908285"/>
              <a:gd name="connsiteX1" fmla="*/ 2771245 w 2771245"/>
              <a:gd name="connsiteY1" fmla="*/ 0 h 2908285"/>
              <a:gd name="connsiteX2" fmla="*/ 2771245 w 2771245"/>
              <a:gd name="connsiteY2" fmla="*/ 2908285 h 2908285"/>
              <a:gd name="connsiteX3" fmla="*/ 0 w 2771245"/>
              <a:gd name="connsiteY3" fmla="*/ 2908285 h 2908285"/>
              <a:gd name="connsiteX4" fmla="*/ 0 w 2771245"/>
              <a:gd name="connsiteY4" fmla="*/ 0 h 2908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5">
                <a:moveTo>
                  <a:pt x="0" y="0"/>
                </a:moveTo>
                <a:lnTo>
                  <a:pt x="2771245" y="0"/>
                </a:lnTo>
                <a:lnTo>
                  <a:pt x="2771245" y="2908285"/>
                </a:lnTo>
                <a:lnTo>
                  <a:pt x="0" y="2908285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163382" y="5403857"/>
            <a:ext cx="2771245" cy="2908284"/>
          </a:xfrm>
          <a:custGeom>
            <a:avLst/>
            <a:gdLst>
              <a:gd name="connsiteX0" fmla="*/ 0 w 2771245"/>
              <a:gd name="connsiteY0" fmla="*/ 0 h 2908284"/>
              <a:gd name="connsiteX1" fmla="*/ 2771245 w 2771245"/>
              <a:gd name="connsiteY1" fmla="*/ 0 h 2908284"/>
              <a:gd name="connsiteX2" fmla="*/ 2771245 w 2771245"/>
              <a:gd name="connsiteY2" fmla="*/ 2908284 h 2908284"/>
              <a:gd name="connsiteX3" fmla="*/ 0 w 2771245"/>
              <a:gd name="connsiteY3" fmla="*/ 2908284 h 2908284"/>
              <a:gd name="connsiteX4" fmla="*/ 0 w 2771245"/>
              <a:gd name="connsiteY4" fmla="*/ 0 h 2908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4">
                <a:moveTo>
                  <a:pt x="0" y="0"/>
                </a:moveTo>
                <a:lnTo>
                  <a:pt x="2771245" y="0"/>
                </a:lnTo>
                <a:lnTo>
                  <a:pt x="2771245" y="2908284"/>
                </a:lnTo>
                <a:lnTo>
                  <a:pt x="0" y="2908284"/>
                </a:lnTo>
                <a:lnTo>
                  <a:pt x="0" y="0"/>
                </a:ln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163382" y="8766962"/>
            <a:ext cx="2771245" cy="2908286"/>
          </a:xfrm>
          <a:custGeom>
            <a:avLst/>
            <a:gdLst>
              <a:gd name="connsiteX0" fmla="*/ 0 w 2771245"/>
              <a:gd name="connsiteY0" fmla="*/ 0 h 2908286"/>
              <a:gd name="connsiteX1" fmla="*/ 2771245 w 2771245"/>
              <a:gd name="connsiteY1" fmla="*/ 0 h 2908286"/>
              <a:gd name="connsiteX2" fmla="*/ 2771245 w 2771245"/>
              <a:gd name="connsiteY2" fmla="*/ 2908286 h 2908286"/>
              <a:gd name="connsiteX3" fmla="*/ 0 w 2771245"/>
              <a:gd name="connsiteY3" fmla="*/ 2908286 h 2908286"/>
              <a:gd name="connsiteX4" fmla="*/ 0 w 2771245"/>
              <a:gd name="connsiteY4" fmla="*/ 0 h 2908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6">
                <a:moveTo>
                  <a:pt x="0" y="0"/>
                </a:moveTo>
                <a:lnTo>
                  <a:pt x="2771245" y="0"/>
                </a:lnTo>
                <a:lnTo>
                  <a:pt x="2771245" y="2908286"/>
                </a:lnTo>
                <a:lnTo>
                  <a:pt x="0" y="2908286"/>
                </a:lnTo>
                <a:lnTo>
                  <a:pt x="0" y="0"/>
                </a:ln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02450" y="3462020"/>
            <a:ext cx="3110229" cy="3427729"/>
          </a:xfrm>
          <a:custGeom>
            <a:avLst/>
            <a:gdLst>
              <a:gd name="connsiteX0" fmla="*/ 31750 w 3110229"/>
              <a:gd name="connsiteY0" fmla="*/ 31750 h 3427729"/>
              <a:gd name="connsiteX1" fmla="*/ 1493519 w 3110229"/>
              <a:gd name="connsiteY1" fmla="*/ 31750 h 3427729"/>
              <a:gd name="connsiteX2" fmla="*/ 1493519 w 3110229"/>
              <a:gd name="connsiteY2" fmla="*/ 3395979 h 3427729"/>
              <a:gd name="connsiteX3" fmla="*/ 3078480 w 3110229"/>
              <a:gd name="connsiteY3" fmla="*/ 3395979 h 3427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110229" h="3427729">
                <a:moveTo>
                  <a:pt x="31750" y="31750"/>
                </a:moveTo>
                <a:lnTo>
                  <a:pt x="1493519" y="31750"/>
                </a:lnTo>
                <a:lnTo>
                  <a:pt x="1493519" y="3395979"/>
                </a:lnTo>
                <a:lnTo>
                  <a:pt x="3078480" y="339597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183671" y="3365616"/>
            <a:ext cx="10285986" cy="1171016"/>
          </a:xfrm>
          <a:custGeom>
            <a:avLst/>
            <a:gdLst>
              <a:gd name="connsiteX0" fmla="*/ 38100 w 10285986"/>
              <a:gd name="connsiteY0" fmla="*/ 38100 h 1171016"/>
              <a:gd name="connsiteX1" fmla="*/ 10247886 w 10285986"/>
              <a:gd name="connsiteY1" fmla="*/ 38100 h 1171016"/>
              <a:gd name="connsiteX2" fmla="*/ 10247886 w 10285986"/>
              <a:gd name="connsiteY2" fmla="*/ 1132916 h 1171016"/>
              <a:gd name="connsiteX3" fmla="*/ 38100 w 10285986"/>
              <a:gd name="connsiteY3" fmla="*/ 1132916 h 1171016"/>
              <a:gd name="connsiteX4" fmla="*/ 38100 w 10285986"/>
              <a:gd name="connsiteY4" fmla="*/ 38100 h 1171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85986" h="1171016">
                <a:moveTo>
                  <a:pt x="38100" y="38100"/>
                </a:moveTo>
                <a:lnTo>
                  <a:pt x="10247886" y="38100"/>
                </a:lnTo>
                <a:lnTo>
                  <a:pt x="10247886" y="1132916"/>
                </a:lnTo>
                <a:lnTo>
                  <a:pt x="38100" y="1132916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EE220B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183671" y="8365681"/>
            <a:ext cx="10285986" cy="1171016"/>
          </a:xfrm>
          <a:custGeom>
            <a:avLst/>
            <a:gdLst>
              <a:gd name="connsiteX0" fmla="*/ 38100 w 10285986"/>
              <a:gd name="connsiteY0" fmla="*/ 38100 h 1171016"/>
              <a:gd name="connsiteX1" fmla="*/ 10247886 w 10285986"/>
              <a:gd name="connsiteY1" fmla="*/ 38100 h 1171016"/>
              <a:gd name="connsiteX2" fmla="*/ 10247886 w 10285986"/>
              <a:gd name="connsiteY2" fmla="*/ 1132916 h 1171016"/>
              <a:gd name="connsiteX3" fmla="*/ 38100 w 10285986"/>
              <a:gd name="connsiteY3" fmla="*/ 1132916 h 1171016"/>
              <a:gd name="connsiteX4" fmla="*/ 38100 w 10285986"/>
              <a:gd name="connsiteY4" fmla="*/ 38100 h 1171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85986" h="1171016">
                <a:moveTo>
                  <a:pt x="38100" y="38100"/>
                </a:moveTo>
                <a:lnTo>
                  <a:pt x="10247886" y="38100"/>
                </a:lnTo>
                <a:lnTo>
                  <a:pt x="10247886" y="1132916"/>
                </a:lnTo>
                <a:lnTo>
                  <a:pt x="38100" y="1132916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EE220B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69500" y="1917700"/>
            <a:ext cx="8890000" cy="9880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393400" y="12979400"/>
            <a:ext cx="317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888888"/>
                </a:solidFill>
                <a:latin typeface="Trebuchet MS" pitchFamily="18" charset="0"/>
                <a:cs typeface="Trebuchet MS" pitchFamily="18" charset="0"/>
              </a:rPr>
              <a:t>20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660900" y="2425700"/>
            <a:ext cx="1765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HTML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86300" y="5791200"/>
            <a:ext cx="17145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CSS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660900" y="9156700"/>
            <a:ext cx="1765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JS_______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163382" y="2040751"/>
            <a:ext cx="2771245" cy="2908285"/>
          </a:xfrm>
          <a:custGeom>
            <a:avLst/>
            <a:gdLst>
              <a:gd name="connsiteX0" fmla="*/ 0 w 2771245"/>
              <a:gd name="connsiteY0" fmla="*/ 0 h 2908285"/>
              <a:gd name="connsiteX1" fmla="*/ 2771245 w 2771245"/>
              <a:gd name="connsiteY1" fmla="*/ 0 h 2908285"/>
              <a:gd name="connsiteX2" fmla="*/ 2771245 w 2771245"/>
              <a:gd name="connsiteY2" fmla="*/ 2908285 h 2908285"/>
              <a:gd name="connsiteX3" fmla="*/ 0 w 2771245"/>
              <a:gd name="connsiteY3" fmla="*/ 2908285 h 2908285"/>
              <a:gd name="connsiteX4" fmla="*/ 0 w 2771245"/>
              <a:gd name="connsiteY4" fmla="*/ 0 h 2908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5">
                <a:moveTo>
                  <a:pt x="0" y="0"/>
                </a:moveTo>
                <a:lnTo>
                  <a:pt x="2771245" y="0"/>
                </a:lnTo>
                <a:lnTo>
                  <a:pt x="2771245" y="2908285"/>
                </a:lnTo>
                <a:lnTo>
                  <a:pt x="0" y="2908285"/>
                </a:lnTo>
                <a:lnTo>
                  <a:pt x="0" y="0"/>
                </a:ln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163382" y="5403857"/>
            <a:ext cx="2771245" cy="2908284"/>
          </a:xfrm>
          <a:custGeom>
            <a:avLst/>
            <a:gdLst>
              <a:gd name="connsiteX0" fmla="*/ 0 w 2771245"/>
              <a:gd name="connsiteY0" fmla="*/ 0 h 2908284"/>
              <a:gd name="connsiteX1" fmla="*/ 2771245 w 2771245"/>
              <a:gd name="connsiteY1" fmla="*/ 0 h 2908284"/>
              <a:gd name="connsiteX2" fmla="*/ 2771245 w 2771245"/>
              <a:gd name="connsiteY2" fmla="*/ 2908284 h 2908284"/>
              <a:gd name="connsiteX3" fmla="*/ 0 w 2771245"/>
              <a:gd name="connsiteY3" fmla="*/ 2908284 h 2908284"/>
              <a:gd name="connsiteX4" fmla="*/ 0 w 2771245"/>
              <a:gd name="connsiteY4" fmla="*/ 0 h 2908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4">
                <a:moveTo>
                  <a:pt x="0" y="0"/>
                </a:moveTo>
                <a:lnTo>
                  <a:pt x="2771245" y="0"/>
                </a:lnTo>
                <a:lnTo>
                  <a:pt x="2771245" y="2908284"/>
                </a:lnTo>
                <a:lnTo>
                  <a:pt x="0" y="290828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163382" y="8766962"/>
            <a:ext cx="2771245" cy="2908286"/>
          </a:xfrm>
          <a:custGeom>
            <a:avLst/>
            <a:gdLst>
              <a:gd name="connsiteX0" fmla="*/ 0 w 2771245"/>
              <a:gd name="connsiteY0" fmla="*/ 0 h 2908286"/>
              <a:gd name="connsiteX1" fmla="*/ 2771245 w 2771245"/>
              <a:gd name="connsiteY1" fmla="*/ 0 h 2908286"/>
              <a:gd name="connsiteX2" fmla="*/ 2771245 w 2771245"/>
              <a:gd name="connsiteY2" fmla="*/ 2908286 h 2908286"/>
              <a:gd name="connsiteX3" fmla="*/ 0 w 2771245"/>
              <a:gd name="connsiteY3" fmla="*/ 2908286 h 2908286"/>
              <a:gd name="connsiteX4" fmla="*/ 0 w 2771245"/>
              <a:gd name="connsiteY4" fmla="*/ 0 h 2908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6">
                <a:moveTo>
                  <a:pt x="0" y="0"/>
                </a:moveTo>
                <a:lnTo>
                  <a:pt x="2771245" y="0"/>
                </a:lnTo>
                <a:lnTo>
                  <a:pt x="2771245" y="2908286"/>
                </a:lnTo>
                <a:lnTo>
                  <a:pt x="0" y="2908286"/>
                </a:lnTo>
                <a:lnTo>
                  <a:pt x="0" y="0"/>
                </a:ln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02877" y="6826250"/>
            <a:ext cx="3108874" cy="127000"/>
          </a:xfrm>
          <a:custGeom>
            <a:avLst/>
            <a:gdLst>
              <a:gd name="connsiteX0" fmla="*/ 31750 w 3108874"/>
              <a:gd name="connsiteY0" fmla="*/ 31750 h 127000"/>
              <a:gd name="connsiteX1" fmla="*/ 3077125 w 3108874"/>
              <a:gd name="connsiteY1" fmla="*/ 3175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08874" h="127000">
                <a:moveTo>
                  <a:pt x="31750" y="31750"/>
                </a:moveTo>
                <a:lnTo>
                  <a:pt x="3077125" y="3175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002608" y="9336975"/>
            <a:ext cx="10285987" cy="612775"/>
          </a:xfrm>
          <a:custGeom>
            <a:avLst/>
            <a:gdLst>
              <a:gd name="connsiteX0" fmla="*/ 38100 w 10285987"/>
              <a:gd name="connsiteY0" fmla="*/ 38100 h 612775"/>
              <a:gd name="connsiteX1" fmla="*/ 10247887 w 10285987"/>
              <a:gd name="connsiteY1" fmla="*/ 38100 h 612775"/>
              <a:gd name="connsiteX2" fmla="*/ 10247887 w 10285987"/>
              <a:gd name="connsiteY2" fmla="*/ 574675 h 612775"/>
              <a:gd name="connsiteX3" fmla="*/ 38100 w 10285987"/>
              <a:gd name="connsiteY3" fmla="*/ 574675 h 612775"/>
              <a:gd name="connsiteX4" fmla="*/ 38100 w 10285987"/>
              <a:gd name="connsiteY4" fmla="*/ 38100 h 612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85987" h="612775">
                <a:moveTo>
                  <a:pt x="38100" y="38100"/>
                </a:moveTo>
                <a:lnTo>
                  <a:pt x="10247887" y="38100"/>
                </a:lnTo>
                <a:lnTo>
                  <a:pt x="10247887" y="574675"/>
                </a:lnTo>
                <a:lnTo>
                  <a:pt x="38100" y="574675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EE220B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002608" y="7014314"/>
            <a:ext cx="10285987" cy="612775"/>
          </a:xfrm>
          <a:custGeom>
            <a:avLst/>
            <a:gdLst>
              <a:gd name="connsiteX0" fmla="*/ 38100 w 10285987"/>
              <a:gd name="connsiteY0" fmla="*/ 38100 h 612775"/>
              <a:gd name="connsiteX1" fmla="*/ 10247887 w 10285987"/>
              <a:gd name="connsiteY1" fmla="*/ 38100 h 612775"/>
              <a:gd name="connsiteX2" fmla="*/ 10247887 w 10285987"/>
              <a:gd name="connsiteY2" fmla="*/ 574675 h 612775"/>
              <a:gd name="connsiteX3" fmla="*/ 38100 w 10285987"/>
              <a:gd name="connsiteY3" fmla="*/ 574675 h 612775"/>
              <a:gd name="connsiteX4" fmla="*/ 38100 w 10285987"/>
              <a:gd name="connsiteY4" fmla="*/ 38100 h 612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85987" h="612775">
                <a:moveTo>
                  <a:pt x="38100" y="38100"/>
                </a:moveTo>
                <a:lnTo>
                  <a:pt x="10247887" y="38100"/>
                </a:lnTo>
                <a:lnTo>
                  <a:pt x="10247887" y="574675"/>
                </a:lnTo>
                <a:lnTo>
                  <a:pt x="38100" y="574675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EE220B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69500" y="3289300"/>
            <a:ext cx="8102600" cy="7137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60900" y="2425700"/>
            <a:ext cx="1765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HTML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686300" y="5791200"/>
            <a:ext cx="17145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CSS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60900" y="9156700"/>
            <a:ext cx="1765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JS_______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163382" y="2040751"/>
            <a:ext cx="2771245" cy="2908285"/>
          </a:xfrm>
          <a:custGeom>
            <a:avLst/>
            <a:gdLst>
              <a:gd name="connsiteX0" fmla="*/ 0 w 2771245"/>
              <a:gd name="connsiteY0" fmla="*/ 0 h 2908285"/>
              <a:gd name="connsiteX1" fmla="*/ 2771245 w 2771245"/>
              <a:gd name="connsiteY1" fmla="*/ 0 h 2908285"/>
              <a:gd name="connsiteX2" fmla="*/ 2771245 w 2771245"/>
              <a:gd name="connsiteY2" fmla="*/ 2908285 h 2908285"/>
              <a:gd name="connsiteX3" fmla="*/ 0 w 2771245"/>
              <a:gd name="connsiteY3" fmla="*/ 2908285 h 2908285"/>
              <a:gd name="connsiteX4" fmla="*/ 0 w 2771245"/>
              <a:gd name="connsiteY4" fmla="*/ 0 h 2908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5">
                <a:moveTo>
                  <a:pt x="0" y="0"/>
                </a:moveTo>
                <a:lnTo>
                  <a:pt x="2771245" y="0"/>
                </a:lnTo>
                <a:lnTo>
                  <a:pt x="2771245" y="2908285"/>
                </a:lnTo>
                <a:lnTo>
                  <a:pt x="0" y="2908285"/>
                </a:lnTo>
                <a:lnTo>
                  <a:pt x="0" y="0"/>
                </a:ln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163382" y="5403857"/>
            <a:ext cx="2771245" cy="2908284"/>
          </a:xfrm>
          <a:custGeom>
            <a:avLst/>
            <a:gdLst>
              <a:gd name="connsiteX0" fmla="*/ 0 w 2771245"/>
              <a:gd name="connsiteY0" fmla="*/ 0 h 2908284"/>
              <a:gd name="connsiteX1" fmla="*/ 2771245 w 2771245"/>
              <a:gd name="connsiteY1" fmla="*/ 0 h 2908284"/>
              <a:gd name="connsiteX2" fmla="*/ 2771245 w 2771245"/>
              <a:gd name="connsiteY2" fmla="*/ 2908284 h 2908284"/>
              <a:gd name="connsiteX3" fmla="*/ 0 w 2771245"/>
              <a:gd name="connsiteY3" fmla="*/ 2908284 h 2908284"/>
              <a:gd name="connsiteX4" fmla="*/ 0 w 2771245"/>
              <a:gd name="connsiteY4" fmla="*/ 0 h 2908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4">
                <a:moveTo>
                  <a:pt x="0" y="0"/>
                </a:moveTo>
                <a:lnTo>
                  <a:pt x="2771245" y="0"/>
                </a:lnTo>
                <a:lnTo>
                  <a:pt x="2771245" y="2908284"/>
                </a:lnTo>
                <a:lnTo>
                  <a:pt x="0" y="2908284"/>
                </a:lnTo>
                <a:lnTo>
                  <a:pt x="0" y="0"/>
                </a:ln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163382" y="8766962"/>
            <a:ext cx="2771245" cy="2908286"/>
          </a:xfrm>
          <a:custGeom>
            <a:avLst/>
            <a:gdLst>
              <a:gd name="connsiteX0" fmla="*/ 0 w 2771245"/>
              <a:gd name="connsiteY0" fmla="*/ 0 h 2908286"/>
              <a:gd name="connsiteX1" fmla="*/ 2771245 w 2771245"/>
              <a:gd name="connsiteY1" fmla="*/ 0 h 2908286"/>
              <a:gd name="connsiteX2" fmla="*/ 2771245 w 2771245"/>
              <a:gd name="connsiteY2" fmla="*/ 2908286 h 2908286"/>
              <a:gd name="connsiteX3" fmla="*/ 0 w 2771245"/>
              <a:gd name="connsiteY3" fmla="*/ 2908286 h 2908286"/>
              <a:gd name="connsiteX4" fmla="*/ 0 w 2771245"/>
              <a:gd name="connsiteY4" fmla="*/ 0 h 2908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6">
                <a:moveTo>
                  <a:pt x="0" y="0"/>
                </a:moveTo>
                <a:lnTo>
                  <a:pt x="2771245" y="0"/>
                </a:lnTo>
                <a:lnTo>
                  <a:pt x="2771245" y="2908286"/>
                </a:lnTo>
                <a:lnTo>
                  <a:pt x="0" y="2908286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02450" y="6826250"/>
            <a:ext cx="3103880" cy="3426459"/>
          </a:xfrm>
          <a:custGeom>
            <a:avLst/>
            <a:gdLst>
              <a:gd name="connsiteX0" fmla="*/ 31750 w 3103880"/>
              <a:gd name="connsiteY0" fmla="*/ 3394709 h 3426459"/>
              <a:gd name="connsiteX1" fmla="*/ 1579880 w 3103880"/>
              <a:gd name="connsiteY1" fmla="*/ 3394709 h 3426459"/>
              <a:gd name="connsiteX2" fmla="*/ 1579880 w 3103880"/>
              <a:gd name="connsiteY2" fmla="*/ 31750 h 3426459"/>
              <a:gd name="connsiteX3" fmla="*/ 3072130 w 3103880"/>
              <a:gd name="connsiteY3" fmla="*/ 31750 h 3426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103880" h="3426459">
                <a:moveTo>
                  <a:pt x="31750" y="3394709"/>
                </a:moveTo>
                <a:lnTo>
                  <a:pt x="1579880" y="3394709"/>
                </a:lnTo>
                <a:lnTo>
                  <a:pt x="1579880" y="31750"/>
                </a:lnTo>
                <a:lnTo>
                  <a:pt x="3072130" y="3175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226656" y="6696912"/>
            <a:ext cx="11606595" cy="612775"/>
          </a:xfrm>
          <a:custGeom>
            <a:avLst/>
            <a:gdLst>
              <a:gd name="connsiteX0" fmla="*/ 38100 w 11606595"/>
              <a:gd name="connsiteY0" fmla="*/ 38100 h 612775"/>
              <a:gd name="connsiteX1" fmla="*/ 11568493 w 11606595"/>
              <a:gd name="connsiteY1" fmla="*/ 38100 h 612775"/>
              <a:gd name="connsiteX2" fmla="*/ 11568493 w 11606595"/>
              <a:gd name="connsiteY2" fmla="*/ 574675 h 612775"/>
              <a:gd name="connsiteX3" fmla="*/ 38100 w 11606595"/>
              <a:gd name="connsiteY3" fmla="*/ 574675 h 612775"/>
              <a:gd name="connsiteX4" fmla="*/ 38100 w 11606595"/>
              <a:gd name="connsiteY4" fmla="*/ 38100 h 612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6595" h="612775">
                <a:moveTo>
                  <a:pt x="38100" y="38100"/>
                </a:moveTo>
                <a:lnTo>
                  <a:pt x="11568493" y="38100"/>
                </a:lnTo>
                <a:lnTo>
                  <a:pt x="11568493" y="574675"/>
                </a:lnTo>
                <a:lnTo>
                  <a:pt x="38100" y="574675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EE220B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6800" y="4064000"/>
            <a:ext cx="10134600" cy="558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60900" y="2425700"/>
            <a:ext cx="1765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HTML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686300" y="5791200"/>
            <a:ext cx="17145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CSS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660900" y="9156700"/>
            <a:ext cx="1765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JS_______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7620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245600" y="5727700"/>
            <a:ext cx="58801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“看起来没什么问题？”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0706100" y="7175500"/>
            <a:ext cx="29591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“如果……”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2900" y="4673600"/>
            <a:ext cx="4699000" cy="47244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64900" y="2273300"/>
            <a:ext cx="9169400" cy="916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4673600"/>
            <a:ext cx="4699000" cy="4724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57300" y="4775200"/>
            <a:ext cx="4521200" cy="452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393400" y="12979400"/>
            <a:ext cx="317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888888"/>
                </a:solidFill>
                <a:latin typeface="Trebuchet MS" pitchFamily="18" charset="0"/>
                <a:cs typeface="Trebuchet MS" pitchFamily="18" charset="0"/>
              </a:rPr>
              <a:t>25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4673600"/>
            <a:ext cx="4699000" cy="4724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46600" y="7835900"/>
            <a:ext cx="4318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4008100" y="5661660"/>
            <a:ext cx="28448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600"/>
              </a:lnSpc>
              <a:tabLst/>
            </a:pPr>
            <a:r>
              <a:rPr lang="en-US" altLang="zh-CN" sz="11200" dirty="0">
                <a:solidFill>
                  <a:srgbClr val="5A8A39"/>
                </a:solidFill>
                <a:latin typeface="Tahoma" pitchFamily="18" charset="0"/>
                <a:cs typeface="Tahoma" pitchFamily="18" charset="0"/>
              </a:rPr>
              <a:t>组件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3393400" y="12979400"/>
            <a:ext cx="317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888888"/>
                </a:solidFill>
                <a:latin typeface="Trebuchet MS" pitchFamily="18" charset="0"/>
                <a:cs typeface="Trebuchet MS" pitchFamily="18" charset="0"/>
              </a:rPr>
              <a:t>26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601200" y="4724400"/>
            <a:ext cx="11285141" cy="15564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举个例子，我们希望实现一个图片查看器器：</a:t>
            </a:r>
          </a:p>
          <a:p>
            <a:pPr>
              <a:lnSpc>
                <a:spcPts val="64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包括如下功能：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652000" y="6515100"/>
            <a:ext cx="20701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点击放⼤大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652000" y="7086600"/>
            <a:ext cx="36957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查看图标可有可⽆无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652000" y="7658100"/>
            <a:ext cx="8233023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查看图标有可能是「+」，</a:t>
            </a:r>
            <a:r>
              <a:rPr lang="en-US" altLang="zh-CN" sz="3200" b="1" dirty="0" err="1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也有可能是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「」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在</a:t>
            </a:r>
            <a:r>
              <a:rPr lang="en-US" altLang="zh-CN" sz="3200" b="1" dirty="0">
                <a:solidFill>
                  <a:srgbClr val="B51700"/>
                </a:solidFill>
                <a:latin typeface="Tahoma" pitchFamily="18" charset="0"/>
                <a:cs typeface="Tahoma" pitchFamily="18" charset="0"/>
              </a:rPr>
              <a:t>某些情况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下允许双指缩放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4500" y="4737100"/>
            <a:ext cx="10795000" cy="424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355600"/>
            <a:ext cx="23063200" cy="1297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181600" y="6007100"/>
            <a:ext cx="14747627" cy="8176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「组件就是以某种⽅方式对业务逻辑和功能进行封装。」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" y="13184778"/>
            <a:ext cx="6061164" cy="531221"/>
          </a:xfrm>
          <a:custGeom>
            <a:avLst/>
            <a:gdLst>
              <a:gd name="connsiteX0" fmla="*/ 0 w 6061164"/>
              <a:gd name="connsiteY0" fmla="*/ 0 h 531221"/>
              <a:gd name="connsiteX1" fmla="*/ 6061164 w 6061164"/>
              <a:gd name="connsiteY1" fmla="*/ 0 h 531221"/>
              <a:gd name="connsiteX2" fmla="*/ 6061164 w 6061164"/>
              <a:gd name="connsiteY2" fmla="*/ 531221 h 531221"/>
              <a:gd name="connsiteX3" fmla="*/ 0 w 6061164"/>
              <a:gd name="connsiteY3" fmla="*/ 531221 h 531221"/>
              <a:gd name="connsiteX4" fmla="*/ 0 w 6061164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4" h="531221">
                <a:moveTo>
                  <a:pt x="0" y="0"/>
                </a:moveTo>
                <a:lnTo>
                  <a:pt x="6061164" y="0"/>
                </a:lnTo>
                <a:lnTo>
                  <a:pt x="6061164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2E75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61166" y="13184776"/>
            <a:ext cx="6200499" cy="531223"/>
          </a:xfrm>
          <a:custGeom>
            <a:avLst/>
            <a:gdLst>
              <a:gd name="connsiteX0" fmla="*/ 0 w 6200499"/>
              <a:gd name="connsiteY0" fmla="*/ 0 h 531223"/>
              <a:gd name="connsiteX1" fmla="*/ 6200499 w 6200499"/>
              <a:gd name="connsiteY1" fmla="*/ 0 h 531223"/>
              <a:gd name="connsiteX2" fmla="*/ 6200499 w 6200499"/>
              <a:gd name="connsiteY2" fmla="*/ 531223 h 531223"/>
              <a:gd name="connsiteX3" fmla="*/ 0 w 6200499"/>
              <a:gd name="connsiteY3" fmla="*/ 531223 h 531223"/>
              <a:gd name="connsiteX4" fmla="*/ 0 w 6200499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00499" h="531223">
                <a:moveTo>
                  <a:pt x="0" y="0"/>
                </a:moveTo>
                <a:lnTo>
                  <a:pt x="6200499" y="0"/>
                </a:lnTo>
                <a:lnTo>
                  <a:pt x="6200499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45C1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322836" y="13189131"/>
            <a:ext cx="6061163" cy="531221"/>
          </a:xfrm>
          <a:custGeom>
            <a:avLst/>
            <a:gdLst>
              <a:gd name="connsiteX0" fmla="*/ 0 w 6061163"/>
              <a:gd name="connsiteY0" fmla="*/ 0 h 531221"/>
              <a:gd name="connsiteX1" fmla="*/ 6061163 w 6061163"/>
              <a:gd name="connsiteY1" fmla="*/ 0 h 531221"/>
              <a:gd name="connsiteX2" fmla="*/ 6061163 w 6061163"/>
              <a:gd name="connsiteY2" fmla="*/ 531221 h 531221"/>
              <a:gd name="connsiteX3" fmla="*/ 0 w 6061163"/>
              <a:gd name="connsiteY3" fmla="*/ 531221 h 531221"/>
              <a:gd name="connsiteX4" fmla="*/ 0 w 6061163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3" h="531221">
                <a:moveTo>
                  <a:pt x="0" y="0"/>
                </a:moveTo>
                <a:lnTo>
                  <a:pt x="6061163" y="0"/>
                </a:lnTo>
                <a:lnTo>
                  <a:pt x="6061163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F268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261669" y="13184776"/>
            <a:ext cx="6061167" cy="531223"/>
          </a:xfrm>
          <a:custGeom>
            <a:avLst/>
            <a:gdLst>
              <a:gd name="connsiteX0" fmla="*/ 0 w 6061167"/>
              <a:gd name="connsiteY0" fmla="*/ 0 h 531223"/>
              <a:gd name="connsiteX1" fmla="*/ 6061167 w 6061167"/>
              <a:gd name="connsiteY1" fmla="*/ 0 h 531223"/>
              <a:gd name="connsiteX2" fmla="*/ 6061167 w 6061167"/>
              <a:gd name="connsiteY2" fmla="*/ 531223 h 531223"/>
              <a:gd name="connsiteX3" fmla="*/ 0 w 6061167"/>
              <a:gd name="connsiteY3" fmla="*/ 531223 h 531223"/>
              <a:gd name="connsiteX4" fmla="*/ 0 w 6061167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7" h="531223">
                <a:moveTo>
                  <a:pt x="0" y="0"/>
                </a:moveTo>
                <a:lnTo>
                  <a:pt x="6061167" y="0"/>
                </a:lnTo>
                <a:lnTo>
                  <a:pt x="6061167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4368800"/>
            <a:ext cx="190754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813536" y="907714"/>
            <a:ext cx="762000" cy="4494720"/>
          </a:xfrm>
          <a:custGeom>
            <a:avLst/>
            <a:gdLst>
              <a:gd name="connsiteX0" fmla="*/ 190500 w 762000"/>
              <a:gd name="connsiteY0" fmla="*/ 190500 h 4494720"/>
              <a:gd name="connsiteX1" fmla="*/ 190500 w 762000"/>
              <a:gd name="connsiteY1" fmla="*/ 4304220 h 4494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0" h="4494720">
                <a:moveTo>
                  <a:pt x="190500" y="190500"/>
                </a:moveTo>
                <a:lnTo>
                  <a:pt x="190500" y="4304220"/>
                </a:lnTo>
              </a:path>
            </a:pathLst>
          </a:custGeom>
          <a:ln w="381000">
            <a:solidFill>
              <a:srgbClr val="F5625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889967" y="5034676"/>
            <a:ext cx="2231139" cy="762000"/>
          </a:xfrm>
          <a:custGeom>
            <a:avLst/>
            <a:gdLst>
              <a:gd name="connsiteX0" fmla="*/ 190500 w 2231139"/>
              <a:gd name="connsiteY0" fmla="*/ 190500 h 762000"/>
              <a:gd name="connsiteX1" fmla="*/ 2040639 w 2231139"/>
              <a:gd name="connsiteY1" fmla="*/ 1905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1139" h="762000">
                <a:moveTo>
                  <a:pt x="190500" y="190500"/>
                </a:moveTo>
                <a:lnTo>
                  <a:pt x="2040639" y="190500"/>
                </a:lnTo>
              </a:path>
            </a:pathLst>
          </a:custGeom>
          <a:ln w="381000">
            <a:solidFill>
              <a:srgbClr val="F5625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8043855" y="1469017"/>
            <a:ext cx="3517926" cy="1220796"/>
          </a:xfrm>
          <a:custGeom>
            <a:avLst/>
            <a:gdLst>
              <a:gd name="connsiteX0" fmla="*/ 453897 w 3517926"/>
              <a:gd name="connsiteY0" fmla="*/ 1220796 h 1220796"/>
              <a:gd name="connsiteX1" fmla="*/ 453897 w 3517926"/>
              <a:gd name="connsiteY1" fmla="*/ 1220796 h 1220796"/>
              <a:gd name="connsiteX2" fmla="*/ 0 w 3517926"/>
              <a:gd name="connsiteY2" fmla="*/ 978414 h 1220796"/>
              <a:gd name="connsiteX3" fmla="*/ 318654 w 3517926"/>
              <a:gd name="connsiteY3" fmla="*/ 574393 h 1220796"/>
              <a:gd name="connsiteX4" fmla="*/ 318654 w 3517926"/>
              <a:gd name="connsiteY4" fmla="*/ 574393 h 1220796"/>
              <a:gd name="connsiteX5" fmla="*/ 3064014 w 3517926"/>
              <a:gd name="connsiteY5" fmla="*/ 0 h 1220796"/>
              <a:gd name="connsiteX6" fmla="*/ 3064014 w 3517926"/>
              <a:gd name="connsiteY6" fmla="*/ 0 h 1220796"/>
              <a:gd name="connsiteX7" fmla="*/ 3517924 w 3517926"/>
              <a:gd name="connsiteY7" fmla="*/ 242382 h 1220796"/>
              <a:gd name="connsiteX8" fmla="*/ 3199257 w 3517926"/>
              <a:gd name="connsiteY8" fmla="*/ 646403 h 1220796"/>
              <a:gd name="connsiteX9" fmla="*/ 3199257 w 3517926"/>
              <a:gd name="connsiteY9" fmla="*/ 646403 h 1220796"/>
              <a:gd name="connsiteX10" fmla="*/ 453897 w 3517926"/>
              <a:gd name="connsiteY10" fmla="*/ 1220796 h 1220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17926" h="1220796">
                <a:moveTo>
                  <a:pt x="453897" y="1220796"/>
                </a:moveTo>
                <a:lnTo>
                  <a:pt x="453897" y="1220796"/>
                </a:lnTo>
                <a:lnTo>
                  <a:pt x="0" y="978414"/>
                </a:lnTo>
                <a:lnTo>
                  <a:pt x="318654" y="574393"/>
                </a:lnTo>
                <a:lnTo>
                  <a:pt x="318654" y="574393"/>
                </a:lnTo>
                <a:lnTo>
                  <a:pt x="3064014" y="0"/>
                </a:lnTo>
                <a:lnTo>
                  <a:pt x="3064014" y="0"/>
                </a:lnTo>
                <a:lnTo>
                  <a:pt x="3517924" y="242382"/>
                </a:lnTo>
                <a:lnTo>
                  <a:pt x="3199257" y="646403"/>
                </a:lnTo>
                <a:lnTo>
                  <a:pt x="3199257" y="646403"/>
                </a:lnTo>
                <a:lnTo>
                  <a:pt x="453897" y="1220796"/>
                </a:lnTo>
              </a:path>
            </a:pathLst>
          </a:custGeom>
          <a:solidFill>
            <a:srgbClr val="F562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7875694" y="2332276"/>
            <a:ext cx="3863213" cy="1943091"/>
          </a:xfrm>
          <a:custGeom>
            <a:avLst/>
            <a:gdLst>
              <a:gd name="connsiteX0" fmla="*/ 227316 w 3863213"/>
              <a:gd name="connsiteY0" fmla="*/ 708845 h 1943091"/>
              <a:gd name="connsiteX1" fmla="*/ 227316 w 3863213"/>
              <a:gd name="connsiteY1" fmla="*/ 708845 h 1943091"/>
              <a:gd name="connsiteX2" fmla="*/ 0 w 3863213"/>
              <a:gd name="connsiteY2" fmla="*/ 209608 h 1943091"/>
              <a:gd name="connsiteX3" fmla="*/ 506919 w 3863213"/>
              <a:gd name="connsiteY3" fmla="*/ 0 h 1943091"/>
              <a:gd name="connsiteX4" fmla="*/ 506919 w 3863213"/>
              <a:gd name="connsiteY4" fmla="*/ 0 h 1943091"/>
              <a:gd name="connsiteX5" fmla="*/ 3635895 w 3863213"/>
              <a:gd name="connsiteY5" fmla="*/ 1234245 h 1943091"/>
              <a:gd name="connsiteX6" fmla="*/ 3635895 w 3863213"/>
              <a:gd name="connsiteY6" fmla="*/ 1234245 h 1943091"/>
              <a:gd name="connsiteX7" fmla="*/ 3863212 w 3863213"/>
              <a:gd name="connsiteY7" fmla="*/ 1733481 h 1943091"/>
              <a:gd name="connsiteX8" fmla="*/ 3356278 w 3863213"/>
              <a:gd name="connsiteY8" fmla="*/ 1943091 h 1943091"/>
              <a:gd name="connsiteX9" fmla="*/ 3356278 w 3863213"/>
              <a:gd name="connsiteY9" fmla="*/ 1943091 h 1943091"/>
              <a:gd name="connsiteX10" fmla="*/ 227316 w 3863213"/>
              <a:gd name="connsiteY10" fmla="*/ 708845 h 1943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863213" h="1943091">
                <a:moveTo>
                  <a:pt x="227316" y="708845"/>
                </a:moveTo>
                <a:lnTo>
                  <a:pt x="227316" y="708845"/>
                </a:lnTo>
                <a:lnTo>
                  <a:pt x="0" y="209608"/>
                </a:lnTo>
                <a:lnTo>
                  <a:pt x="506919" y="0"/>
                </a:lnTo>
                <a:lnTo>
                  <a:pt x="506919" y="0"/>
                </a:lnTo>
                <a:lnTo>
                  <a:pt x="3635895" y="1234245"/>
                </a:lnTo>
                <a:lnTo>
                  <a:pt x="3635895" y="1234245"/>
                </a:lnTo>
                <a:lnTo>
                  <a:pt x="3863212" y="1733481"/>
                </a:lnTo>
                <a:lnTo>
                  <a:pt x="3356278" y="1943091"/>
                </a:lnTo>
                <a:lnTo>
                  <a:pt x="3356278" y="1943091"/>
                </a:lnTo>
                <a:lnTo>
                  <a:pt x="227316" y="708845"/>
                </a:lnTo>
              </a:path>
            </a:pathLst>
          </a:custGeom>
          <a:solidFill>
            <a:srgbClr val="F562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957421" y="2797408"/>
            <a:ext cx="17246567" cy="8559606"/>
          </a:xfrm>
          <a:custGeom>
            <a:avLst/>
            <a:gdLst>
              <a:gd name="connsiteX0" fmla="*/ 16999128 w 17246567"/>
              <a:gd name="connsiteY0" fmla="*/ 2484798 h 8559606"/>
              <a:gd name="connsiteX1" fmla="*/ 14197000 w 17246567"/>
              <a:gd name="connsiteY1" fmla="*/ 1102850 h 8559606"/>
              <a:gd name="connsiteX2" fmla="*/ 11048224 w 17246567"/>
              <a:gd name="connsiteY2" fmla="*/ 1479076 h 8559606"/>
              <a:gd name="connsiteX3" fmla="*/ 13173977 w 17246567"/>
              <a:gd name="connsiteY3" fmla="*/ 1743480 h 8559606"/>
              <a:gd name="connsiteX4" fmla="*/ 10909503 w 17246567"/>
              <a:gd name="connsiteY4" fmla="*/ 3365740 h 8559606"/>
              <a:gd name="connsiteX5" fmla="*/ 13873759 w 17246567"/>
              <a:gd name="connsiteY5" fmla="*/ 3266606 h 8559606"/>
              <a:gd name="connsiteX6" fmla="*/ 15792437 w 17246567"/>
              <a:gd name="connsiteY6" fmla="*/ 2619902 h 8559606"/>
              <a:gd name="connsiteX7" fmla="*/ 16540950 w 17246567"/>
              <a:gd name="connsiteY7" fmla="*/ 4703351 h 8559606"/>
              <a:gd name="connsiteX8" fmla="*/ 12623045 w 17246567"/>
              <a:gd name="connsiteY8" fmla="*/ 5689502 h 8559606"/>
              <a:gd name="connsiteX9" fmla="*/ 8007218 w 17246567"/>
              <a:gd name="connsiteY9" fmla="*/ 7348545 h 8559606"/>
              <a:gd name="connsiteX10" fmla="*/ 5456111 w 17246567"/>
              <a:gd name="connsiteY10" fmla="*/ 7908121 h 8559606"/>
              <a:gd name="connsiteX11" fmla="*/ 6611289 w 17246567"/>
              <a:gd name="connsiteY11" fmla="*/ 7872085 h 8559606"/>
              <a:gd name="connsiteX12" fmla="*/ 5207869 w 17246567"/>
              <a:gd name="connsiteY12" fmla="*/ 7351579 h 8559606"/>
              <a:gd name="connsiteX13" fmla="*/ 3781049 w 17246567"/>
              <a:gd name="connsiteY13" fmla="*/ 6929464 h 8559606"/>
              <a:gd name="connsiteX14" fmla="*/ 31750 w 17246567"/>
              <a:gd name="connsiteY14" fmla="*/ 8205527 h 85596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7246567" h="8559606">
                <a:moveTo>
                  <a:pt x="16999128" y="2484798"/>
                </a:moveTo>
                <a:cubicBezTo>
                  <a:pt x="16999128" y="2484798"/>
                  <a:pt x="14582038" y="2638055"/>
                  <a:pt x="14197000" y="1102850"/>
                </a:cubicBezTo>
                <a:cubicBezTo>
                  <a:pt x="13811973" y="-432354"/>
                  <a:pt x="10681890" y="-326539"/>
                  <a:pt x="11048224" y="1479076"/>
                </a:cubicBezTo>
                <a:cubicBezTo>
                  <a:pt x="11414568" y="3284692"/>
                  <a:pt x="13692099" y="2559167"/>
                  <a:pt x="13173977" y="1743480"/>
                </a:cubicBezTo>
                <a:cubicBezTo>
                  <a:pt x="12655864" y="927795"/>
                  <a:pt x="9702720" y="2058162"/>
                  <a:pt x="10909503" y="3365740"/>
                </a:cubicBezTo>
                <a:cubicBezTo>
                  <a:pt x="12116283" y="4673320"/>
                  <a:pt x="13633843" y="3865195"/>
                  <a:pt x="13873759" y="3266606"/>
                </a:cubicBezTo>
                <a:cubicBezTo>
                  <a:pt x="14113662" y="2668020"/>
                  <a:pt x="14997951" y="2420148"/>
                  <a:pt x="15792437" y="2619902"/>
                </a:cubicBezTo>
                <a:cubicBezTo>
                  <a:pt x="16586911" y="2819656"/>
                  <a:pt x="18092356" y="3812621"/>
                  <a:pt x="16540950" y="4703351"/>
                </a:cubicBezTo>
                <a:cubicBezTo>
                  <a:pt x="14989543" y="5594081"/>
                  <a:pt x="14429257" y="5691057"/>
                  <a:pt x="12623045" y="5689502"/>
                </a:cubicBezTo>
                <a:cubicBezTo>
                  <a:pt x="10816835" y="5687949"/>
                  <a:pt x="8327684" y="5763735"/>
                  <a:pt x="8007218" y="7348545"/>
                </a:cubicBezTo>
                <a:cubicBezTo>
                  <a:pt x="7686750" y="8933346"/>
                  <a:pt x="5034546" y="8710244"/>
                  <a:pt x="5456111" y="7908121"/>
                </a:cubicBezTo>
                <a:cubicBezTo>
                  <a:pt x="5877676" y="7106005"/>
                  <a:pt x="6707841" y="7271278"/>
                  <a:pt x="6611289" y="7872085"/>
                </a:cubicBezTo>
                <a:cubicBezTo>
                  <a:pt x="6514736" y="8472898"/>
                  <a:pt x="4830330" y="7772954"/>
                  <a:pt x="5207869" y="7351579"/>
                </a:cubicBezTo>
                <a:cubicBezTo>
                  <a:pt x="5585409" y="6930208"/>
                  <a:pt x="5221927" y="6313600"/>
                  <a:pt x="3781049" y="6929464"/>
                </a:cubicBezTo>
                <a:cubicBezTo>
                  <a:pt x="2340170" y="7545327"/>
                  <a:pt x="2321482" y="8239337"/>
                  <a:pt x="31750" y="8205527"/>
                </a:cubicBezTo>
              </a:path>
            </a:pathLst>
          </a:custGeom>
          <a:ln w="63500">
            <a:solidFill>
              <a:srgbClr val="F5625B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38700" y="1219200"/>
            <a:ext cx="4559300" cy="341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431000" y="1778000"/>
            <a:ext cx="7874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32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⽬目标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707100" y="2501900"/>
            <a:ext cx="8509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/>
            </a:pPr>
            <a:r>
              <a:rPr lang="en-US" altLang="zh-CN" sz="36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组件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558000" y="2832100"/>
            <a:ext cx="8509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/>
            </a:pPr>
            <a:r>
              <a:rPr lang="en-US" altLang="zh-CN" sz="36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化开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408900" y="3162300"/>
            <a:ext cx="4191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/>
            </a:pPr>
            <a:r>
              <a:rPr lang="en-US" altLang="zh-CN" sz="36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发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143000" y="7581900"/>
            <a:ext cx="13325764" cy="47014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6527800" algn="l"/>
                <a:tab pos="10045700" algn="l"/>
              </a:tabLst>
            </a:pPr>
            <a:r>
              <a:rPr lang="en-US" altLang="zh-CN" dirty="0"/>
              <a:t>		</a:t>
            </a: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3.</a:t>
            </a:r>
            <a:r>
              <a:rPr lang="en-US" altLang="zh-CN" sz="3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如何定义组件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6527800" algn="l"/>
                <a:tab pos="100457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1.</a:t>
            </a:r>
            <a:r>
              <a:rPr lang="en-US" altLang="zh-CN" sz="3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为什么要有组件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6527800" algn="l"/>
                <a:tab pos="100457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2.</a:t>
            </a:r>
            <a:r>
              <a:rPr lang="en-US" altLang="zh-CN" sz="3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什么是组件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208000" y="1739900"/>
            <a:ext cx="3643626" cy="649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/>
            </a:pP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4.</a:t>
            </a:r>
            <a:r>
              <a:rPr lang="en-US" altLang="zh-CN" sz="3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⼩程序中的实践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931400" y="6591300"/>
            <a:ext cx="44704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new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Component(args)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06700" y="4394200"/>
            <a:ext cx="431800" cy="431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0" y="6980382"/>
            <a:ext cx="10795000" cy="440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12100" y="3073400"/>
            <a:ext cx="20701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点击放⼤大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912100" y="3644900"/>
            <a:ext cx="3776675" cy="7839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查看图标可有可无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912100" y="4216400"/>
            <a:ext cx="8353249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查看图标有可能是「+」，</a:t>
            </a:r>
            <a:r>
              <a:rPr lang="en-US" altLang="zh-CN" sz="3200" b="1" dirty="0" err="1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也有可能是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「</a:t>
            </a:r>
            <a:r>
              <a:rPr lang="zh-CN" altLang="en-US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」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在</a:t>
            </a:r>
            <a:r>
              <a:rPr lang="en-US" altLang="zh-CN" sz="3200" b="1" dirty="0" err="1">
                <a:solidFill>
                  <a:srgbClr val="B51700"/>
                </a:solidFill>
                <a:latin typeface="Tahoma" pitchFamily="18" charset="0"/>
                <a:cs typeface="Tahoma" pitchFamily="18" charset="0"/>
              </a:rPr>
              <a:t>某些情况</a:t>
            </a:r>
            <a:r>
              <a:rPr lang="en-US" altLang="zh-CN" sz="3200" b="1" dirty="0" err="1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下允许双指缩放</a:t>
            </a:r>
            <a:endParaRPr lang="en-US" altLang="zh-CN" sz="3200" b="1" dirty="0">
              <a:solidFill>
                <a:srgbClr val="000000"/>
              </a:solidFill>
              <a:latin typeface="Tahoma" pitchFamily="18" charset="0"/>
              <a:cs typeface="Tahoma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0" y="4368800"/>
            <a:ext cx="190754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2100"/>
            <a:ext cx="24384000" cy="32512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8100" y="3594100"/>
            <a:ext cx="6527800" cy="652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156200" y="6565900"/>
            <a:ext cx="3231654" cy="13861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00"/>
              </a:lnSpc>
              <a:tabLst/>
            </a:pPr>
            <a:r>
              <a:rPr lang="en-US" altLang="zh-CN" sz="8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高内聚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6027400" y="6565900"/>
            <a:ext cx="3231654" cy="13861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00"/>
              </a:lnSpc>
              <a:tabLst/>
            </a:pPr>
            <a:r>
              <a:rPr lang="en-US" altLang="zh-CN" sz="8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可复用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5600"/>
            <a:ext cx="24333200" cy="3238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0" y="6896100"/>
            <a:ext cx="4318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57400" y="5575300"/>
            <a:ext cx="8643392" cy="25981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点击放大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查看图标可有可无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查看图标有可能是「+」，也有可能是「</a:t>
            </a:r>
            <a:r>
              <a:rPr lang="en-US" altLang="zh-CN" sz="32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🔍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」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在</a:t>
            </a:r>
            <a:r>
              <a:rPr lang="en-US" altLang="zh-CN" sz="3200" b="1" dirty="0">
                <a:solidFill>
                  <a:srgbClr val="B51700"/>
                </a:solidFill>
                <a:latin typeface="Tahoma" pitchFamily="18" charset="0"/>
                <a:cs typeface="Tahoma" pitchFamily="18" charset="0"/>
              </a:rPr>
              <a:t>某些情况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下允许双指缩放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353800" y="4635500"/>
            <a:ext cx="1536700" cy="355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0"/>
              </a:lnSpc>
              <a:tabLst/>
            </a:pPr>
            <a:r>
              <a:rPr lang="en-US" altLang="zh-CN" sz="200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+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639800" y="6413500"/>
            <a:ext cx="5355633" cy="5511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放大的时候可以添加功能菜单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1531600" y="6981771"/>
            <a:ext cx="1320800" cy="1320800"/>
          </a:xfrm>
          <a:custGeom>
            <a:avLst/>
            <a:gdLst>
              <a:gd name="connsiteX0" fmla="*/ 25400 w 1320800"/>
              <a:gd name="connsiteY0" fmla="*/ 1295400 h 1320800"/>
              <a:gd name="connsiteX1" fmla="*/ 1295400 w 1320800"/>
              <a:gd name="connsiteY1" fmla="*/ 25400 h 132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20800" h="1320800">
                <a:moveTo>
                  <a:pt x="25400" y="1295400"/>
                </a:moveTo>
                <a:lnTo>
                  <a:pt x="1295400" y="25400"/>
                </a:lnTo>
              </a:path>
            </a:pathLst>
          </a:custGeom>
          <a:ln w="50800">
            <a:solidFill>
              <a:srgbClr val="FF2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1539790" y="6981771"/>
            <a:ext cx="1320800" cy="1320800"/>
          </a:xfrm>
          <a:custGeom>
            <a:avLst/>
            <a:gdLst>
              <a:gd name="connsiteX0" fmla="*/ 1295400 w 1320800"/>
              <a:gd name="connsiteY0" fmla="*/ 1295400 h 1320800"/>
              <a:gd name="connsiteX1" fmla="*/ 25400 w 1320800"/>
              <a:gd name="connsiteY1" fmla="*/ 25400 h 132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20800" h="1320800">
                <a:moveTo>
                  <a:pt x="1295400" y="1295400"/>
                </a:moveTo>
                <a:lnTo>
                  <a:pt x="25400" y="25400"/>
                </a:lnTo>
              </a:path>
            </a:pathLst>
          </a:custGeom>
          <a:ln w="50800">
            <a:solidFill>
              <a:srgbClr val="FF2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2100"/>
            <a:ext cx="24384000" cy="11569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737825" y="6121400"/>
            <a:ext cx="7148633" cy="203200"/>
          </a:xfrm>
          <a:custGeom>
            <a:avLst/>
            <a:gdLst>
              <a:gd name="connsiteX0" fmla="*/ 101600 w 7148633"/>
              <a:gd name="connsiteY0" fmla="*/ 101600 h 203200"/>
              <a:gd name="connsiteX1" fmla="*/ 6945433 w 7148633"/>
              <a:gd name="connsiteY1" fmla="*/ 101600 h 203200"/>
              <a:gd name="connsiteX2" fmla="*/ 7047033 w 7148633"/>
              <a:gd name="connsiteY2" fmla="*/ 10160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148633" h="203200">
                <a:moveTo>
                  <a:pt x="101600" y="101600"/>
                </a:moveTo>
                <a:lnTo>
                  <a:pt x="6945433" y="101600"/>
                </a:lnTo>
                <a:lnTo>
                  <a:pt x="7047033" y="101600"/>
                </a:lnTo>
              </a:path>
            </a:pathLst>
          </a:custGeom>
          <a:ln w="2032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683259" y="5842000"/>
            <a:ext cx="762000" cy="762000"/>
          </a:xfrm>
          <a:custGeom>
            <a:avLst/>
            <a:gdLst>
              <a:gd name="connsiteX0" fmla="*/ 0 w 762000"/>
              <a:gd name="connsiteY0" fmla="*/ 762000 h 762000"/>
              <a:gd name="connsiteX1" fmla="*/ 762000 w 762000"/>
              <a:gd name="connsiteY1" fmla="*/ 381000 h 762000"/>
              <a:gd name="connsiteX2" fmla="*/ 0 w 762000"/>
              <a:gd name="connsiteY2" fmla="*/ 0 h 762000"/>
              <a:gd name="connsiteX3" fmla="*/ 0 w 762000"/>
              <a:gd name="connsiteY3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0" h="762000">
                <a:moveTo>
                  <a:pt x="0" y="762000"/>
                </a:moveTo>
                <a:lnTo>
                  <a:pt x="762000" y="38100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398225" y="7723389"/>
            <a:ext cx="7148633" cy="203200"/>
          </a:xfrm>
          <a:custGeom>
            <a:avLst/>
            <a:gdLst>
              <a:gd name="connsiteX0" fmla="*/ 7047033 w 7148633"/>
              <a:gd name="connsiteY0" fmla="*/ 101600 h 203200"/>
              <a:gd name="connsiteX1" fmla="*/ 203200 w 7148633"/>
              <a:gd name="connsiteY1" fmla="*/ 101600 h 203200"/>
              <a:gd name="connsiteX2" fmla="*/ 101600 w 7148633"/>
              <a:gd name="connsiteY2" fmla="*/ 10160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148633" h="203200">
                <a:moveTo>
                  <a:pt x="7047033" y="101600"/>
                </a:moveTo>
                <a:lnTo>
                  <a:pt x="203200" y="101600"/>
                </a:lnTo>
                <a:lnTo>
                  <a:pt x="101600" y="101600"/>
                </a:lnTo>
              </a:path>
            </a:pathLst>
          </a:custGeom>
          <a:ln w="2032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39425" y="7443989"/>
            <a:ext cx="762000" cy="762000"/>
          </a:xfrm>
          <a:custGeom>
            <a:avLst/>
            <a:gdLst>
              <a:gd name="connsiteX0" fmla="*/ 762000 w 762000"/>
              <a:gd name="connsiteY0" fmla="*/ 0 h 762000"/>
              <a:gd name="connsiteX1" fmla="*/ 0 w 762000"/>
              <a:gd name="connsiteY1" fmla="*/ 381000 h 762000"/>
              <a:gd name="connsiteX2" fmla="*/ 762000 w 762000"/>
              <a:gd name="connsiteY2" fmla="*/ 762000 h 762000"/>
              <a:gd name="connsiteX3" fmla="*/ 762000 w 762000"/>
              <a:gd name="connsiteY3" fmla="*/ 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0" h="762000">
                <a:moveTo>
                  <a:pt x="762000" y="0"/>
                </a:moveTo>
                <a:lnTo>
                  <a:pt x="0" y="381000"/>
                </a:lnTo>
                <a:lnTo>
                  <a:pt x="762000" y="762000"/>
                </a:lnTo>
                <a:lnTo>
                  <a:pt x="7620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4000" y="4673600"/>
            <a:ext cx="4699000" cy="472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71100" y="4686300"/>
            <a:ext cx="1117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配置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350500" y="8610600"/>
            <a:ext cx="558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？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008210" y="2869222"/>
            <a:ext cx="50800" cy="9981324"/>
          </a:xfrm>
          <a:custGeom>
            <a:avLst/>
            <a:gdLst>
              <a:gd name="connsiteX0" fmla="*/ 12700 w 50800"/>
              <a:gd name="connsiteY0" fmla="*/ 9968625 h 9981324"/>
              <a:gd name="connsiteX1" fmla="*/ 12700 w 50800"/>
              <a:gd name="connsiteY1" fmla="*/ 12700 h 9981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9981324">
                <a:moveTo>
                  <a:pt x="12700" y="9968625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70AD47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9700"/>
            <a:ext cx="24384000" cy="3238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6096000"/>
            <a:ext cx="8382000" cy="5461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04800" y="7569200"/>
            <a:ext cx="9271000" cy="2501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854700" y="4000500"/>
            <a:ext cx="16764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组件外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268700" y="4000500"/>
            <a:ext cx="16764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组件内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270188" y="1374921"/>
            <a:ext cx="8104137" cy="10966159"/>
          </a:xfrm>
          <a:custGeom>
            <a:avLst/>
            <a:gdLst>
              <a:gd name="connsiteX0" fmla="*/ 38100 w 8104137"/>
              <a:gd name="connsiteY0" fmla="*/ 38100 h 10966159"/>
              <a:gd name="connsiteX1" fmla="*/ 8066037 w 8104137"/>
              <a:gd name="connsiteY1" fmla="*/ 38100 h 10966159"/>
              <a:gd name="connsiteX2" fmla="*/ 8066037 w 8104137"/>
              <a:gd name="connsiteY2" fmla="*/ 10928059 h 10966159"/>
              <a:gd name="connsiteX3" fmla="*/ 38100 w 8104137"/>
              <a:gd name="connsiteY3" fmla="*/ 10928059 h 10966159"/>
              <a:gd name="connsiteX4" fmla="*/ 38100 w 8104137"/>
              <a:gd name="connsiteY4" fmla="*/ 38100 h 1096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4137" h="10966159">
                <a:moveTo>
                  <a:pt x="38100" y="38100"/>
                </a:moveTo>
                <a:lnTo>
                  <a:pt x="8066037" y="38100"/>
                </a:lnTo>
                <a:lnTo>
                  <a:pt x="8066037" y="10928059"/>
                </a:lnTo>
                <a:lnTo>
                  <a:pt x="38100" y="10928059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93646" y="2482120"/>
            <a:ext cx="3057763" cy="9270965"/>
          </a:xfrm>
          <a:custGeom>
            <a:avLst/>
            <a:gdLst>
              <a:gd name="connsiteX0" fmla="*/ 25400 w 3057763"/>
              <a:gd name="connsiteY0" fmla="*/ 25400 h 9270965"/>
              <a:gd name="connsiteX1" fmla="*/ 3032363 w 3057763"/>
              <a:gd name="connsiteY1" fmla="*/ 25400 h 9270965"/>
              <a:gd name="connsiteX2" fmla="*/ 3032363 w 3057763"/>
              <a:gd name="connsiteY2" fmla="*/ 9245565 h 9270965"/>
              <a:gd name="connsiteX3" fmla="*/ 25400 w 3057763"/>
              <a:gd name="connsiteY3" fmla="*/ 9245565 h 9270965"/>
              <a:gd name="connsiteX4" fmla="*/ 25400 w 3057763"/>
              <a:gd name="connsiteY4" fmla="*/ 25400 h 92709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57763" h="9270965">
                <a:moveTo>
                  <a:pt x="25400" y="25400"/>
                </a:moveTo>
                <a:lnTo>
                  <a:pt x="3032363" y="25400"/>
                </a:lnTo>
                <a:lnTo>
                  <a:pt x="3032363" y="9245565"/>
                </a:lnTo>
                <a:lnTo>
                  <a:pt x="25400" y="9245565"/>
                </a:lnTo>
                <a:lnTo>
                  <a:pt x="25400" y="25400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185814" y="8295453"/>
            <a:ext cx="2073425" cy="3140795"/>
          </a:xfrm>
          <a:custGeom>
            <a:avLst/>
            <a:gdLst>
              <a:gd name="connsiteX0" fmla="*/ 0 w 2073425"/>
              <a:gd name="connsiteY0" fmla="*/ 0 h 3140795"/>
              <a:gd name="connsiteX1" fmla="*/ 2073425 w 2073425"/>
              <a:gd name="connsiteY1" fmla="*/ 0 h 3140795"/>
              <a:gd name="connsiteX2" fmla="*/ 2073425 w 2073425"/>
              <a:gd name="connsiteY2" fmla="*/ 3140795 h 3140795"/>
              <a:gd name="connsiteX3" fmla="*/ 0 w 2073425"/>
              <a:gd name="connsiteY3" fmla="*/ 3140795 h 3140795"/>
              <a:gd name="connsiteX4" fmla="*/ 0 w 2073425"/>
              <a:gd name="connsiteY4" fmla="*/ 0 h 3140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3425" h="3140795">
                <a:moveTo>
                  <a:pt x="0" y="0"/>
                </a:moveTo>
                <a:lnTo>
                  <a:pt x="2073425" y="0"/>
                </a:lnTo>
                <a:lnTo>
                  <a:pt x="2073425" y="3140795"/>
                </a:lnTo>
                <a:lnTo>
                  <a:pt x="0" y="3140795"/>
                </a:lnTo>
                <a:lnTo>
                  <a:pt x="0" y="0"/>
                </a:lnTo>
              </a:path>
            </a:pathLst>
          </a:custGeom>
          <a:solidFill>
            <a:srgbClr val="F9BB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83600" y="2489200"/>
            <a:ext cx="7302500" cy="6159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284200" y="3810000"/>
            <a:ext cx="3683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0"/>
              </a:lnSpc>
              <a:tabLst/>
            </a:pPr>
            <a:r>
              <a:rPr lang="en-US" altLang="zh-CN" sz="32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bu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319000" y="4229100"/>
            <a:ext cx="3657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/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bl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319000" y="4800600"/>
            <a:ext cx="3657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—————————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998200" y="7086600"/>
            <a:ext cx="3683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0"/>
              </a:lnSpc>
              <a:tabLst/>
            </a:pPr>
            <a:r>
              <a:rPr lang="en-US" altLang="zh-CN" sz="32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ap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661400" y="1955800"/>
            <a:ext cx="73152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365760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——————————————————</a:t>
            </a:r>
          </a:p>
          <a:p>
            <a:pPr>
              <a:lnSpc>
                <a:spcPts val="4300"/>
              </a:lnSpc>
              <a:tabLst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—————————</a:t>
            </a:r>
          </a:p>
          <a:p>
            <a:pPr>
              <a:lnSpc>
                <a:spcPts val="4400"/>
              </a:lnSpc>
              <a:tabLst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—————————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207500" y="5715000"/>
            <a:ext cx="20320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319000" y="8623300"/>
            <a:ext cx="11391900" cy="471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1371600" algn="l"/>
                <a:tab pos="11074400" algn="l"/>
              </a:tabLst>
            </a:pPr>
            <a:r>
              <a:rPr lang="en-US" altLang="zh-CN" dirty="0"/>
              <a:t>	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Document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1371600" algn="l"/>
                <a:tab pos="1107440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—————————</a:t>
            </a:r>
          </a:p>
          <a:p>
            <a:pPr>
              <a:lnSpc>
                <a:spcPts val="4500"/>
              </a:lnSpc>
              <a:tabLst>
                <a:tab pos="1371600" algn="l"/>
                <a:tab pos="1107440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—————————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371600" algn="l"/>
                <a:tab pos="11074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888888"/>
                </a:solidFill>
                <a:latin typeface="Trebuchet MS" pitchFamily="18" charset="0"/>
                <a:cs typeface="Trebuchet MS" pitchFamily="18" charset="0"/>
              </a:rPr>
              <a:t>38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319000" y="3657600"/>
            <a:ext cx="3657600" cy="275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1346200" algn="l"/>
                <a:tab pos="180340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—————————</a:t>
            </a:r>
          </a:p>
          <a:p>
            <a:pPr>
              <a:lnSpc>
                <a:spcPts val="3500"/>
              </a:lnSpc>
              <a:tabLst>
                <a:tab pos="13462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2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b</a:t>
            </a:r>
          </a:p>
          <a:p>
            <a:pPr>
              <a:lnSpc>
                <a:spcPts val="2800"/>
              </a:lnSpc>
              <a:tabLst>
                <a:tab pos="13462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32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1346200" algn="l"/>
                <a:tab pos="180340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—————————</a:t>
            </a:r>
          </a:p>
          <a:p>
            <a:pPr>
              <a:lnSpc>
                <a:spcPts val="4500"/>
              </a:lnSpc>
              <a:tabLst>
                <a:tab pos="1346200" algn="l"/>
                <a:tab pos="180340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—————————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9207500" y="6858000"/>
            <a:ext cx="25908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</a:t>
            </a:r>
            <a:r>
              <a:rPr lang="en-US" altLang="zh-CN" sz="32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c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</a:t>
            </a:r>
          </a:p>
          <a:p>
            <a:pPr>
              <a:lnSpc>
                <a:spcPts val="5200"/>
              </a:lnSpc>
              <a:tabLst/>
            </a:pP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—————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tur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798300" y="7696200"/>
            <a:ext cx="177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200" b="1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906000" y="7861300"/>
            <a:ext cx="1625600" cy="1447800"/>
          </a:xfrm>
          <a:custGeom>
            <a:avLst/>
            <a:gdLst>
              <a:gd name="connsiteX0" fmla="*/ 0 w 1625600"/>
              <a:gd name="connsiteY0" fmla="*/ 1447800 h 1447800"/>
              <a:gd name="connsiteX1" fmla="*/ 1625600 w 1625600"/>
              <a:gd name="connsiteY1" fmla="*/ 1447800 h 1447800"/>
              <a:gd name="connsiteX2" fmla="*/ 1625600 w 1625600"/>
              <a:gd name="connsiteY2" fmla="*/ 0 h 1447800"/>
              <a:gd name="connsiteX3" fmla="*/ 0 w 1625600"/>
              <a:gd name="connsiteY3" fmla="*/ 0 h 1447800"/>
              <a:gd name="connsiteX4" fmla="*/ 0 w 1625600"/>
              <a:gd name="connsiteY4" fmla="*/ 1447800 h 144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5600" h="1447800">
                <a:moveTo>
                  <a:pt x="0" y="1447800"/>
                </a:moveTo>
                <a:lnTo>
                  <a:pt x="1625600" y="1447800"/>
                </a:lnTo>
                <a:lnTo>
                  <a:pt x="1625600" y="0"/>
                </a:lnTo>
                <a:lnTo>
                  <a:pt x="0" y="0"/>
                </a:lnTo>
                <a:lnTo>
                  <a:pt x="0" y="1447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42500" y="4711700"/>
            <a:ext cx="1765300" cy="1358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00" y="6400800"/>
            <a:ext cx="1117600" cy="1117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93300" y="7848600"/>
            <a:ext cx="1651000" cy="1473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2141200" y="6565900"/>
            <a:ext cx="36449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dispatchEvent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153900" y="4991100"/>
            <a:ext cx="22987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ﬁreEvent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204700" y="8191500"/>
            <a:ext cx="558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ED7D31"/>
                </a:solidFill>
                <a:latin typeface="Tahoma" pitchFamily="18" charset="0"/>
                <a:cs typeface="Tahoma" pitchFamily="18" charset="0"/>
              </a:rPr>
              <a:t>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" y="13184778"/>
            <a:ext cx="6061164" cy="531221"/>
          </a:xfrm>
          <a:custGeom>
            <a:avLst/>
            <a:gdLst>
              <a:gd name="connsiteX0" fmla="*/ 0 w 6061164"/>
              <a:gd name="connsiteY0" fmla="*/ 0 h 531221"/>
              <a:gd name="connsiteX1" fmla="*/ 6061164 w 6061164"/>
              <a:gd name="connsiteY1" fmla="*/ 0 h 531221"/>
              <a:gd name="connsiteX2" fmla="*/ 6061164 w 6061164"/>
              <a:gd name="connsiteY2" fmla="*/ 531221 h 531221"/>
              <a:gd name="connsiteX3" fmla="*/ 0 w 6061164"/>
              <a:gd name="connsiteY3" fmla="*/ 531221 h 531221"/>
              <a:gd name="connsiteX4" fmla="*/ 0 w 6061164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4" h="531221">
                <a:moveTo>
                  <a:pt x="0" y="0"/>
                </a:moveTo>
                <a:lnTo>
                  <a:pt x="6061164" y="0"/>
                </a:lnTo>
                <a:lnTo>
                  <a:pt x="6061164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2E75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61166" y="13184776"/>
            <a:ext cx="6200499" cy="531223"/>
          </a:xfrm>
          <a:custGeom>
            <a:avLst/>
            <a:gdLst>
              <a:gd name="connsiteX0" fmla="*/ 0 w 6200499"/>
              <a:gd name="connsiteY0" fmla="*/ 0 h 531223"/>
              <a:gd name="connsiteX1" fmla="*/ 6200499 w 6200499"/>
              <a:gd name="connsiteY1" fmla="*/ 0 h 531223"/>
              <a:gd name="connsiteX2" fmla="*/ 6200499 w 6200499"/>
              <a:gd name="connsiteY2" fmla="*/ 531223 h 531223"/>
              <a:gd name="connsiteX3" fmla="*/ 0 w 6200499"/>
              <a:gd name="connsiteY3" fmla="*/ 531223 h 531223"/>
              <a:gd name="connsiteX4" fmla="*/ 0 w 6200499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00499" h="531223">
                <a:moveTo>
                  <a:pt x="0" y="0"/>
                </a:moveTo>
                <a:lnTo>
                  <a:pt x="6200499" y="0"/>
                </a:lnTo>
                <a:lnTo>
                  <a:pt x="6200499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45C1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322836" y="13189131"/>
            <a:ext cx="6061163" cy="531221"/>
          </a:xfrm>
          <a:custGeom>
            <a:avLst/>
            <a:gdLst>
              <a:gd name="connsiteX0" fmla="*/ 0 w 6061163"/>
              <a:gd name="connsiteY0" fmla="*/ 0 h 531221"/>
              <a:gd name="connsiteX1" fmla="*/ 6061163 w 6061163"/>
              <a:gd name="connsiteY1" fmla="*/ 0 h 531221"/>
              <a:gd name="connsiteX2" fmla="*/ 6061163 w 6061163"/>
              <a:gd name="connsiteY2" fmla="*/ 531221 h 531221"/>
              <a:gd name="connsiteX3" fmla="*/ 0 w 6061163"/>
              <a:gd name="connsiteY3" fmla="*/ 531221 h 531221"/>
              <a:gd name="connsiteX4" fmla="*/ 0 w 6061163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3" h="531221">
                <a:moveTo>
                  <a:pt x="0" y="0"/>
                </a:moveTo>
                <a:lnTo>
                  <a:pt x="6061163" y="0"/>
                </a:lnTo>
                <a:lnTo>
                  <a:pt x="6061163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F268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261669" y="13184776"/>
            <a:ext cx="6061167" cy="531223"/>
          </a:xfrm>
          <a:custGeom>
            <a:avLst/>
            <a:gdLst>
              <a:gd name="connsiteX0" fmla="*/ 0 w 6061167"/>
              <a:gd name="connsiteY0" fmla="*/ 0 h 531223"/>
              <a:gd name="connsiteX1" fmla="*/ 6061167 w 6061167"/>
              <a:gd name="connsiteY1" fmla="*/ 0 h 531223"/>
              <a:gd name="connsiteX2" fmla="*/ 6061167 w 6061167"/>
              <a:gd name="connsiteY2" fmla="*/ 531223 h 531223"/>
              <a:gd name="connsiteX3" fmla="*/ 0 w 6061167"/>
              <a:gd name="connsiteY3" fmla="*/ 531223 h 531223"/>
              <a:gd name="connsiteX4" fmla="*/ 0 w 6061167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7" h="531223">
                <a:moveTo>
                  <a:pt x="0" y="0"/>
                </a:moveTo>
                <a:lnTo>
                  <a:pt x="6061167" y="0"/>
                </a:lnTo>
                <a:lnTo>
                  <a:pt x="6061167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4368800"/>
            <a:ext cx="19075400" cy="497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" y="13184778"/>
            <a:ext cx="6061164" cy="531221"/>
          </a:xfrm>
          <a:custGeom>
            <a:avLst/>
            <a:gdLst>
              <a:gd name="connsiteX0" fmla="*/ 0 w 6061164"/>
              <a:gd name="connsiteY0" fmla="*/ 0 h 531221"/>
              <a:gd name="connsiteX1" fmla="*/ 6061164 w 6061164"/>
              <a:gd name="connsiteY1" fmla="*/ 0 h 531221"/>
              <a:gd name="connsiteX2" fmla="*/ 6061164 w 6061164"/>
              <a:gd name="connsiteY2" fmla="*/ 531221 h 531221"/>
              <a:gd name="connsiteX3" fmla="*/ 0 w 6061164"/>
              <a:gd name="connsiteY3" fmla="*/ 531221 h 531221"/>
              <a:gd name="connsiteX4" fmla="*/ 0 w 6061164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4" h="531221">
                <a:moveTo>
                  <a:pt x="0" y="0"/>
                </a:moveTo>
                <a:lnTo>
                  <a:pt x="6061164" y="0"/>
                </a:lnTo>
                <a:lnTo>
                  <a:pt x="6061164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2E75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61166" y="13184776"/>
            <a:ext cx="6200499" cy="531223"/>
          </a:xfrm>
          <a:custGeom>
            <a:avLst/>
            <a:gdLst>
              <a:gd name="connsiteX0" fmla="*/ 0 w 6200499"/>
              <a:gd name="connsiteY0" fmla="*/ 0 h 531223"/>
              <a:gd name="connsiteX1" fmla="*/ 6200499 w 6200499"/>
              <a:gd name="connsiteY1" fmla="*/ 0 h 531223"/>
              <a:gd name="connsiteX2" fmla="*/ 6200499 w 6200499"/>
              <a:gd name="connsiteY2" fmla="*/ 531223 h 531223"/>
              <a:gd name="connsiteX3" fmla="*/ 0 w 6200499"/>
              <a:gd name="connsiteY3" fmla="*/ 531223 h 531223"/>
              <a:gd name="connsiteX4" fmla="*/ 0 w 6200499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00499" h="531223">
                <a:moveTo>
                  <a:pt x="0" y="0"/>
                </a:moveTo>
                <a:lnTo>
                  <a:pt x="6200499" y="0"/>
                </a:lnTo>
                <a:lnTo>
                  <a:pt x="6200499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45C1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322836" y="13189131"/>
            <a:ext cx="6061163" cy="531221"/>
          </a:xfrm>
          <a:custGeom>
            <a:avLst/>
            <a:gdLst>
              <a:gd name="connsiteX0" fmla="*/ 0 w 6061163"/>
              <a:gd name="connsiteY0" fmla="*/ 0 h 531221"/>
              <a:gd name="connsiteX1" fmla="*/ 6061163 w 6061163"/>
              <a:gd name="connsiteY1" fmla="*/ 0 h 531221"/>
              <a:gd name="connsiteX2" fmla="*/ 6061163 w 6061163"/>
              <a:gd name="connsiteY2" fmla="*/ 531221 h 531221"/>
              <a:gd name="connsiteX3" fmla="*/ 0 w 6061163"/>
              <a:gd name="connsiteY3" fmla="*/ 531221 h 531221"/>
              <a:gd name="connsiteX4" fmla="*/ 0 w 6061163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3" h="531221">
                <a:moveTo>
                  <a:pt x="0" y="0"/>
                </a:moveTo>
                <a:lnTo>
                  <a:pt x="6061163" y="0"/>
                </a:lnTo>
                <a:lnTo>
                  <a:pt x="6061163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F268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261669" y="13184776"/>
            <a:ext cx="6061167" cy="531223"/>
          </a:xfrm>
          <a:custGeom>
            <a:avLst/>
            <a:gdLst>
              <a:gd name="connsiteX0" fmla="*/ 0 w 6061167"/>
              <a:gd name="connsiteY0" fmla="*/ 0 h 531223"/>
              <a:gd name="connsiteX1" fmla="*/ 6061167 w 6061167"/>
              <a:gd name="connsiteY1" fmla="*/ 0 h 531223"/>
              <a:gd name="connsiteX2" fmla="*/ 6061167 w 6061167"/>
              <a:gd name="connsiteY2" fmla="*/ 531223 h 531223"/>
              <a:gd name="connsiteX3" fmla="*/ 0 w 6061167"/>
              <a:gd name="connsiteY3" fmla="*/ 531223 h 531223"/>
              <a:gd name="connsiteX4" fmla="*/ 0 w 6061167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7" h="531223">
                <a:moveTo>
                  <a:pt x="0" y="0"/>
                </a:moveTo>
                <a:lnTo>
                  <a:pt x="6061167" y="0"/>
                </a:lnTo>
                <a:lnTo>
                  <a:pt x="6061167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4368800"/>
            <a:ext cx="190754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160250" y="1840511"/>
            <a:ext cx="127000" cy="9625965"/>
          </a:xfrm>
          <a:custGeom>
            <a:avLst/>
            <a:gdLst>
              <a:gd name="connsiteX0" fmla="*/ 31750 w 127000"/>
              <a:gd name="connsiteY0" fmla="*/ 9594214 h 9625965"/>
              <a:gd name="connsiteX1" fmla="*/ 31750 w 127000"/>
              <a:gd name="connsiteY1" fmla="*/ 31750 h 96259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0" h="9625965">
                <a:moveTo>
                  <a:pt x="31750" y="9594214"/>
                </a:moveTo>
                <a:lnTo>
                  <a:pt x="31750" y="3175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804400" y="2144547"/>
            <a:ext cx="486105" cy="486105"/>
          </a:xfrm>
          <a:custGeom>
            <a:avLst/>
            <a:gdLst>
              <a:gd name="connsiteX0" fmla="*/ 414916 w 486105"/>
              <a:gd name="connsiteY0" fmla="*/ 71189 h 486105"/>
              <a:gd name="connsiteX1" fmla="*/ 414916 w 486105"/>
              <a:gd name="connsiteY1" fmla="*/ 414916 h 486105"/>
              <a:gd name="connsiteX2" fmla="*/ 71188 w 486105"/>
              <a:gd name="connsiteY2" fmla="*/ 414916 h 486105"/>
              <a:gd name="connsiteX3" fmla="*/ 71188 w 486105"/>
              <a:gd name="connsiteY3" fmla="*/ 71189 h 486105"/>
              <a:gd name="connsiteX4" fmla="*/ 414916 w 486105"/>
              <a:gd name="connsiteY4" fmla="*/ 71189 h 486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105" h="486105">
                <a:moveTo>
                  <a:pt x="414916" y="71189"/>
                </a:moveTo>
                <a:cubicBezTo>
                  <a:pt x="509834" y="166106"/>
                  <a:pt x="509834" y="319999"/>
                  <a:pt x="414916" y="414916"/>
                </a:cubicBezTo>
                <a:cubicBezTo>
                  <a:pt x="319999" y="509835"/>
                  <a:pt x="166106" y="509835"/>
                  <a:pt x="71188" y="414916"/>
                </a:cubicBezTo>
                <a:cubicBezTo>
                  <a:pt x="-23730" y="319999"/>
                  <a:pt x="-23730" y="166106"/>
                  <a:pt x="71188" y="71189"/>
                </a:cubicBezTo>
                <a:cubicBezTo>
                  <a:pt x="166106" y="-23729"/>
                  <a:pt x="319999" y="-23729"/>
                  <a:pt x="414916" y="7118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61600" y="2336800"/>
            <a:ext cx="1946605" cy="101600"/>
          </a:xfrm>
          <a:custGeom>
            <a:avLst/>
            <a:gdLst>
              <a:gd name="connsiteX0" fmla="*/ 25400 w 1946605"/>
              <a:gd name="connsiteY0" fmla="*/ 25400 h 101600"/>
              <a:gd name="connsiteX1" fmla="*/ 1921205 w 1946605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6605" h="101600">
                <a:moveTo>
                  <a:pt x="25400" y="25400"/>
                </a:moveTo>
                <a:lnTo>
                  <a:pt x="1921205" y="2540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804400" y="4722647"/>
            <a:ext cx="486105" cy="486105"/>
          </a:xfrm>
          <a:custGeom>
            <a:avLst/>
            <a:gdLst>
              <a:gd name="connsiteX0" fmla="*/ 414916 w 486105"/>
              <a:gd name="connsiteY0" fmla="*/ 71189 h 486105"/>
              <a:gd name="connsiteX1" fmla="*/ 414916 w 486105"/>
              <a:gd name="connsiteY1" fmla="*/ 414916 h 486105"/>
              <a:gd name="connsiteX2" fmla="*/ 71188 w 486105"/>
              <a:gd name="connsiteY2" fmla="*/ 414916 h 486105"/>
              <a:gd name="connsiteX3" fmla="*/ 71188 w 486105"/>
              <a:gd name="connsiteY3" fmla="*/ 71189 h 486105"/>
              <a:gd name="connsiteX4" fmla="*/ 414916 w 486105"/>
              <a:gd name="connsiteY4" fmla="*/ 71189 h 486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105" h="486105">
                <a:moveTo>
                  <a:pt x="414916" y="71189"/>
                </a:moveTo>
                <a:cubicBezTo>
                  <a:pt x="509834" y="166106"/>
                  <a:pt x="509834" y="319999"/>
                  <a:pt x="414916" y="414916"/>
                </a:cubicBezTo>
                <a:cubicBezTo>
                  <a:pt x="319999" y="509835"/>
                  <a:pt x="166106" y="509835"/>
                  <a:pt x="71188" y="414916"/>
                </a:cubicBezTo>
                <a:cubicBezTo>
                  <a:pt x="-23730" y="319999"/>
                  <a:pt x="-23730" y="166106"/>
                  <a:pt x="71188" y="71189"/>
                </a:cubicBezTo>
                <a:cubicBezTo>
                  <a:pt x="166106" y="-23729"/>
                  <a:pt x="319999" y="-23729"/>
                  <a:pt x="414916" y="7118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261600" y="4914900"/>
            <a:ext cx="1946605" cy="101600"/>
          </a:xfrm>
          <a:custGeom>
            <a:avLst/>
            <a:gdLst>
              <a:gd name="connsiteX0" fmla="*/ 25400 w 1946605"/>
              <a:gd name="connsiteY0" fmla="*/ 25400 h 101600"/>
              <a:gd name="connsiteX1" fmla="*/ 1921205 w 1946605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6605" h="101600">
                <a:moveTo>
                  <a:pt x="25400" y="25400"/>
                </a:moveTo>
                <a:lnTo>
                  <a:pt x="1921205" y="2540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804400" y="7300747"/>
            <a:ext cx="486105" cy="486105"/>
          </a:xfrm>
          <a:custGeom>
            <a:avLst/>
            <a:gdLst>
              <a:gd name="connsiteX0" fmla="*/ 414916 w 486105"/>
              <a:gd name="connsiteY0" fmla="*/ 71188 h 486105"/>
              <a:gd name="connsiteX1" fmla="*/ 414916 w 486105"/>
              <a:gd name="connsiteY1" fmla="*/ 414916 h 486105"/>
              <a:gd name="connsiteX2" fmla="*/ 71188 w 486105"/>
              <a:gd name="connsiteY2" fmla="*/ 414916 h 486105"/>
              <a:gd name="connsiteX3" fmla="*/ 71188 w 486105"/>
              <a:gd name="connsiteY3" fmla="*/ 71188 h 486105"/>
              <a:gd name="connsiteX4" fmla="*/ 414916 w 486105"/>
              <a:gd name="connsiteY4" fmla="*/ 71188 h 486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105" h="486105">
                <a:moveTo>
                  <a:pt x="414916" y="71188"/>
                </a:moveTo>
                <a:cubicBezTo>
                  <a:pt x="509834" y="166106"/>
                  <a:pt x="509834" y="319999"/>
                  <a:pt x="414916" y="414916"/>
                </a:cubicBezTo>
                <a:cubicBezTo>
                  <a:pt x="319999" y="509834"/>
                  <a:pt x="166106" y="509834"/>
                  <a:pt x="71188" y="414916"/>
                </a:cubicBezTo>
                <a:cubicBezTo>
                  <a:pt x="-23730" y="319999"/>
                  <a:pt x="-23730" y="166106"/>
                  <a:pt x="71188" y="71188"/>
                </a:cubicBezTo>
                <a:cubicBezTo>
                  <a:pt x="166106" y="-23729"/>
                  <a:pt x="319999" y="-23729"/>
                  <a:pt x="414916" y="711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261600" y="7493000"/>
            <a:ext cx="1946605" cy="101600"/>
          </a:xfrm>
          <a:custGeom>
            <a:avLst/>
            <a:gdLst>
              <a:gd name="connsiteX0" fmla="*/ 25400 w 1946605"/>
              <a:gd name="connsiteY0" fmla="*/ 25400 h 101600"/>
              <a:gd name="connsiteX1" fmla="*/ 1921205 w 1946605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6605" h="101600">
                <a:moveTo>
                  <a:pt x="25400" y="25400"/>
                </a:moveTo>
                <a:lnTo>
                  <a:pt x="1921205" y="2540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804400" y="9593262"/>
            <a:ext cx="486105" cy="486105"/>
          </a:xfrm>
          <a:custGeom>
            <a:avLst/>
            <a:gdLst>
              <a:gd name="connsiteX0" fmla="*/ 414916 w 486105"/>
              <a:gd name="connsiteY0" fmla="*/ 71188 h 486105"/>
              <a:gd name="connsiteX1" fmla="*/ 414916 w 486105"/>
              <a:gd name="connsiteY1" fmla="*/ 414916 h 486105"/>
              <a:gd name="connsiteX2" fmla="*/ 71188 w 486105"/>
              <a:gd name="connsiteY2" fmla="*/ 414916 h 486105"/>
              <a:gd name="connsiteX3" fmla="*/ 71188 w 486105"/>
              <a:gd name="connsiteY3" fmla="*/ 71188 h 486105"/>
              <a:gd name="connsiteX4" fmla="*/ 414916 w 486105"/>
              <a:gd name="connsiteY4" fmla="*/ 71188 h 486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105" h="486105">
                <a:moveTo>
                  <a:pt x="414916" y="71188"/>
                </a:moveTo>
                <a:cubicBezTo>
                  <a:pt x="509834" y="166106"/>
                  <a:pt x="509834" y="319999"/>
                  <a:pt x="414916" y="414916"/>
                </a:cubicBezTo>
                <a:cubicBezTo>
                  <a:pt x="319999" y="509834"/>
                  <a:pt x="166106" y="509834"/>
                  <a:pt x="71188" y="414916"/>
                </a:cubicBezTo>
                <a:cubicBezTo>
                  <a:pt x="-23730" y="319999"/>
                  <a:pt x="-23730" y="166106"/>
                  <a:pt x="71188" y="71188"/>
                </a:cubicBezTo>
                <a:cubicBezTo>
                  <a:pt x="166106" y="-23730"/>
                  <a:pt x="319999" y="-23730"/>
                  <a:pt x="414916" y="711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261600" y="9785515"/>
            <a:ext cx="1946605" cy="101600"/>
          </a:xfrm>
          <a:custGeom>
            <a:avLst/>
            <a:gdLst>
              <a:gd name="connsiteX0" fmla="*/ 25400 w 1946605"/>
              <a:gd name="connsiteY0" fmla="*/ 25400 h 101600"/>
              <a:gd name="connsiteX1" fmla="*/ 1921205 w 1946605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6605" h="101600">
                <a:moveTo>
                  <a:pt x="25400" y="25400"/>
                </a:moveTo>
                <a:lnTo>
                  <a:pt x="1921205" y="2540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4058903" y="3433597"/>
            <a:ext cx="486099" cy="486105"/>
          </a:xfrm>
          <a:custGeom>
            <a:avLst/>
            <a:gdLst>
              <a:gd name="connsiteX0" fmla="*/ 71180 w 486099"/>
              <a:gd name="connsiteY0" fmla="*/ 71189 h 486105"/>
              <a:gd name="connsiteX1" fmla="*/ 71180 w 486099"/>
              <a:gd name="connsiteY1" fmla="*/ 414916 h 486105"/>
              <a:gd name="connsiteX2" fmla="*/ 414918 w 486099"/>
              <a:gd name="connsiteY2" fmla="*/ 414916 h 486105"/>
              <a:gd name="connsiteX3" fmla="*/ 414918 w 486099"/>
              <a:gd name="connsiteY3" fmla="*/ 71189 h 486105"/>
              <a:gd name="connsiteX4" fmla="*/ 71180 w 486099"/>
              <a:gd name="connsiteY4" fmla="*/ 71189 h 486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099" h="486105">
                <a:moveTo>
                  <a:pt x="71180" y="71189"/>
                </a:moveTo>
                <a:cubicBezTo>
                  <a:pt x="-23727" y="166106"/>
                  <a:pt x="-23727" y="319999"/>
                  <a:pt x="71180" y="414916"/>
                </a:cubicBezTo>
                <a:cubicBezTo>
                  <a:pt x="166099" y="509835"/>
                  <a:pt x="319999" y="509835"/>
                  <a:pt x="414918" y="414916"/>
                </a:cubicBezTo>
                <a:cubicBezTo>
                  <a:pt x="509826" y="319999"/>
                  <a:pt x="509826" y="166106"/>
                  <a:pt x="414918" y="71189"/>
                </a:cubicBezTo>
                <a:cubicBezTo>
                  <a:pt x="319999" y="-23729"/>
                  <a:pt x="166099" y="-23729"/>
                  <a:pt x="71180" y="7118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2141200" y="3625850"/>
            <a:ext cx="1946605" cy="101600"/>
          </a:xfrm>
          <a:custGeom>
            <a:avLst/>
            <a:gdLst>
              <a:gd name="connsiteX0" fmla="*/ 1921205 w 1946605"/>
              <a:gd name="connsiteY0" fmla="*/ 25400 h 101600"/>
              <a:gd name="connsiteX1" fmla="*/ 25400 w 1946605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6605" h="101600">
                <a:moveTo>
                  <a:pt x="1921205" y="25400"/>
                </a:moveTo>
                <a:lnTo>
                  <a:pt x="25400" y="2540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4058903" y="6138697"/>
            <a:ext cx="486099" cy="486105"/>
          </a:xfrm>
          <a:custGeom>
            <a:avLst/>
            <a:gdLst>
              <a:gd name="connsiteX0" fmla="*/ 71180 w 486099"/>
              <a:gd name="connsiteY0" fmla="*/ 71189 h 486105"/>
              <a:gd name="connsiteX1" fmla="*/ 71180 w 486099"/>
              <a:gd name="connsiteY1" fmla="*/ 414916 h 486105"/>
              <a:gd name="connsiteX2" fmla="*/ 414918 w 486099"/>
              <a:gd name="connsiteY2" fmla="*/ 414916 h 486105"/>
              <a:gd name="connsiteX3" fmla="*/ 414918 w 486099"/>
              <a:gd name="connsiteY3" fmla="*/ 71189 h 486105"/>
              <a:gd name="connsiteX4" fmla="*/ 71180 w 486099"/>
              <a:gd name="connsiteY4" fmla="*/ 71189 h 486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099" h="486105">
                <a:moveTo>
                  <a:pt x="71180" y="71189"/>
                </a:moveTo>
                <a:cubicBezTo>
                  <a:pt x="-23727" y="166106"/>
                  <a:pt x="-23727" y="319999"/>
                  <a:pt x="71180" y="414916"/>
                </a:cubicBezTo>
                <a:cubicBezTo>
                  <a:pt x="166099" y="509835"/>
                  <a:pt x="319999" y="509835"/>
                  <a:pt x="414918" y="414916"/>
                </a:cubicBezTo>
                <a:cubicBezTo>
                  <a:pt x="509826" y="319999"/>
                  <a:pt x="509826" y="166106"/>
                  <a:pt x="414918" y="71189"/>
                </a:cubicBezTo>
                <a:cubicBezTo>
                  <a:pt x="319999" y="-23729"/>
                  <a:pt x="166099" y="-23729"/>
                  <a:pt x="71180" y="7118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2141200" y="6330950"/>
            <a:ext cx="1946605" cy="101600"/>
          </a:xfrm>
          <a:custGeom>
            <a:avLst/>
            <a:gdLst>
              <a:gd name="connsiteX0" fmla="*/ 1921205 w 1946605"/>
              <a:gd name="connsiteY0" fmla="*/ 25400 h 101600"/>
              <a:gd name="connsiteX1" fmla="*/ 25400 w 1946605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6605" h="101600">
                <a:moveTo>
                  <a:pt x="1921205" y="25400"/>
                </a:moveTo>
                <a:lnTo>
                  <a:pt x="25400" y="2540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4058903" y="8462797"/>
            <a:ext cx="486099" cy="486105"/>
          </a:xfrm>
          <a:custGeom>
            <a:avLst/>
            <a:gdLst>
              <a:gd name="connsiteX0" fmla="*/ 71180 w 486099"/>
              <a:gd name="connsiteY0" fmla="*/ 71188 h 486105"/>
              <a:gd name="connsiteX1" fmla="*/ 71180 w 486099"/>
              <a:gd name="connsiteY1" fmla="*/ 414916 h 486105"/>
              <a:gd name="connsiteX2" fmla="*/ 414918 w 486099"/>
              <a:gd name="connsiteY2" fmla="*/ 414916 h 486105"/>
              <a:gd name="connsiteX3" fmla="*/ 414918 w 486099"/>
              <a:gd name="connsiteY3" fmla="*/ 71188 h 486105"/>
              <a:gd name="connsiteX4" fmla="*/ 71180 w 486099"/>
              <a:gd name="connsiteY4" fmla="*/ 71188 h 486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099" h="486105">
                <a:moveTo>
                  <a:pt x="71180" y="71188"/>
                </a:moveTo>
                <a:cubicBezTo>
                  <a:pt x="-23727" y="166106"/>
                  <a:pt x="-23727" y="319999"/>
                  <a:pt x="71180" y="414916"/>
                </a:cubicBezTo>
                <a:cubicBezTo>
                  <a:pt x="166099" y="509834"/>
                  <a:pt x="319999" y="509834"/>
                  <a:pt x="414918" y="414916"/>
                </a:cubicBezTo>
                <a:cubicBezTo>
                  <a:pt x="509826" y="319999"/>
                  <a:pt x="509826" y="166106"/>
                  <a:pt x="414918" y="71188"/>
                </a:cubicBezTo>
                <a:cubicBezTo>
                  <a:pt x="319999" y="-23729"/>
                  <a:pt x="166099" y="-23729"/>
                  <a:pt x="71180" y="711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41200" y="8655050"/>
            <a:ext cx="1946605" cy="101600"/>
          </a:xfrm>
          <a:custGeom>
            <a:avLst/>
            <a:gdLst>
              <a:gd name="connsiteX0" fmla="*/ 1921205 w 1946605"/>
              <a:gd name="connsiteY0" fmla="*/ 25400 h 101600"/>
              <a:gd name="connsiteX1" fmla="*/ 25400 w 1946605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6605" h="101600">
                <a:moveTo>
                  <a:pt x="1921205" y="25400"/>
                </a:moveTo>
                <a:lnTo>
                  <a:pt x="25400" y="2540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4058903" y="10661746"/>
            <a:ext cx="486099" cy="486105"/>
          </a:xfrm>
          <a:custGeom>
            <a:avLst/>
            <a:gdLst>
              <a:gd name="connsiteX0" fmla="*/ 71180 w 486099"/>
              <a:gd name="connsiteY0" fmla="*/ 71188 h 486105"/>
              <a:gd name="connsiteX1" fmla="*/ 71180 w 486099"/>
              <a:gd name="connsiteY1" fmla="*/ 414917 h 486105"/>
              <a:gd name="connsiteX2" fmla="*/ 414918 w 486099"/>
              <a:gd name="connsiteY2" fmla="*/ 414917 h 486105"/>
              <a:gd name="connsiteX3" fmla="*/ 414918 w 486099"/>
              <a:gd name="connsiteY3" fmla="*/ 71188 h 486105"/>
              <a:gd name="connsiteX4" fmla="*/ 71180 w 486099"/>
              <a:gd name="connsiteY4" fmla="*/ 71188 h 486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099" h="486105">
                <a:moveTo>
                  <a:pt x="71180" y="71188"/>
                </a:moveTo>
                <a:cubicBezTo>
                  <a:pt x="-23727" y="166106"/>
                  <a:pt x="-23727" y="319998"/>
                  <a:pt x="71180" y="414917"/>
                </a:cubicBezTo>
                <a:cubicBezTo>
                  <a:pt x="166099" y="509833"/>
                  <a:pt x="319999" y="509833"/>
                  <a:pt x="414918" y="414917"/>
                </a:cubicBezTo>
                <a:cubicBezTo>
                  <a:pt x="509826" y="319998"/>
                  <a:pt x="509826" y="166106"/>
                  <a:pt x="414918" y="71188"/>
                </a:cubicBezTo>
                <a:cubicBezTo>
                  <a:pt x="319999" y="-23729"/>
                  <a:pt x="166099" y="-23729"/>
                  <a:pt x="71180" y="711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2141200" y="10853999"/>
            <a:ext cx="1946605" cy="101600"/>
          </a:xfrm>
          <a:custGeom>
            <a:avLst/>
            <a:gdLst>
              <a:gd name="connsiteX0" fmla="*/ 1921205 w 1946605"/>
              <a:gd name="connsiteY0" fmla="*/ 25400 h 101600"/>
              <a:gd name="connsiteX1" fmla="*/ 25400 w 1946605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6605" h="101600">
                <a:moveTo>
                  <a:pt x="1921205" y="25400"/>
                </a:moveTo>
                <a:lnTo>
                  <a:pt x="25400" y="2540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393400" y="12979400"/>
            <a:ext cx="317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888888"/>
                </a:solidFill>
                <a:latin typeface="Trebuchet MS" pitchFamily="18" charset="0"/>
                <a:cs typeface="Trebuchet MS" pitchFamily="18" charset="0"/>
              </a:rPr>
              <a:t>41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934200" y="1993900"/>
            <a:ext cx="10287000" cy="209550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6100"/>
              </a:lnSpc>
              <a:tabLst>
                <a:tab pos="7327900" algn="l"/>
              </a:tabLst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视图容器器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7327900" algn="l"/>
              </a:tabLst>
            </a:pPr>
            <a:r>
              <a:rPr lang="en-US" altLang="zh-CN" dirty="0"/>
              <a:t>	</a:t>
            </a:r>
            <a:r>
              <a:rPr lang="zh-CN" altLang="en-US" dirty="0"/>
              <a:t>       </a:t>
            </a:r>
            <a:r>
              <a:rPr lang="en-US" altLang="zh-CN" sz="4400" dirty="0" err="1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基础内容</a:t>
            </a:r>
            <a:endParaRPr lang="en-US" altLang="zh-CN" sz="4400" dirty="0">
              <a:solidFill>
                <a:srgbClr val="000000"/>
              </a:solidFill>
              <a:latin typeface="Tahoma" pitchFamily="18" charset="0"/>
              <a:cs typeface="Tahoma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509000" y="4635500"/>
            <a:ext cx="7340600" cy="556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>
                <a:tab pos="6235700" algn="l"/>
              </a:tabLst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表单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6235700" algn="l"/>
              </a:tabLst>
            </a:pPr>
            <a:r>
              <a:rPr lang="en-US" altLang="zh-CN" dirty="0"/>
              <a:t>	</a:t>
            </a: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导航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300"/>
              </a:lnSpc>
              <a:tabLst>
                <a:tab pos="6235700" algn="l"/>
              </a:tabLst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媒体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6235700" algn="l"/>
              </a:tabLst>
            </a:pPr>
            <a:r>
              <a:rPr lang="en-US" altLang="zh-CN" dirty="0"/>
              <a:t>	</a:t>
            </a: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地图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6235700" algn="l"/>
              </a:tabLst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画布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4732000" y="10477500"/>
            <a:ext cx="2257028" cy="7820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 err="1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开放能</a:t>
            </a: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⼒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1851640" y="4226559"/>
            <a:ext cx="1240790" cy="4246880"/>
          </a:xfrm>
          <a:custGeom>
            <a:avLst/>
            <a:gdLst>
              <a:gd name="connsiteX0" fmla="*/ 1209040 w 1240790"/>
              <a:gd name="connsiteY0" fmla="*/ 31750 h 4246880"/>
              <a:gd name="connsiteX1" fmla="*/ 1209040 w 1240790"/>
              <a:gd name="connsiteY1" fmla="*/ 4215130 h 4246880"/>
              <a:gd name="connsiteX2" fmla="*/ 31750 w 1240790"/>
              <a:gd name="connsiteY2" fmla="*/ 4215130 h 4246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40790" h="4246880">
                <a:moveTo>
                  <a:pt x="1209040" y="31750"/>
                </a:moveTo>
                <a:lnTo>
                  <a:pt x="1209040" y="4215130"/>
                </a:lnTo>
                <a:lnTo>
                  <a:pt x="31750" y="421513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587980" y="4121150"/>
            <a:ext cx="1677669" cy="4352290"/>
          </a:xfrm>
          <a:custGeom>
            <a:avLst/>
            <a:gdLst>
              <a:gd name="connsiteX0" fmla="*/ 31750 w 1677669"/>
              <a:gd name="connsiteY0" fmla="*/ 31750 h 4352290"/>
              <a:gd name="connsiteX1" fmla="*/ 31750 w 1677669"/>
              <a:gd name="connsiteY1" fmla="*/ 4320540 h 4352290"/>
              <a:gd name="connsiteX2" fmla="*/ 1645919 w 1677669"/>
              <a:gd name="connsiteY2" fmla="*/ 4320540 h 4352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677669" h="4352290">
                <a:moveTo>
                  <a:pt x="31750" y="31750"/>
                </a:moveTo>
                <a:lnTo>
                  <a:pt x="31750" y="4320540"/>
                </a:lnTo>
                <a:lnTo>
                  <a:pt x="1645919" y="432054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3213100"/>
            <a:ext cx="1498600" cy="109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393400" y="12979400"/>
            <a:ext cx="317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888888"/>
                </a:solidFill>
                <a:latin typeface="Trebuchet MS" pitchFamily="18" charset="0"/>
                <a:cs typeface="Trebuchet MS" pitchFamily="18" charset="0"/>
              </a:rPr>
              <a:t>42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575800" y="8051800"/>
            <a:ext cx="2222500" cy="406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>
                <a:tab pos="88900" algn="l"/>
              </a:tabLst>
            </a:pPr>
            <a:r>
              <a:rPr lang="en-US" altLang="zh-CN" sz="44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checked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900"/>
              </a:lnSpc>
              <a:tabLst>
                <a:tab pos="88900" algn="l"/>
              </a:tabLst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color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70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配置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310100" y="8051800"/>
            <a:ext cx="3073400" cy="406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>
                <a:tab pos="977900" algn="l"/>
              </a:tabLst>
            </a:pPr>
            <a:r>
              <a:rPr lang="en-US" altLang="zh-CN" sz="44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bindchange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900"/>
              </a:lnSpc>
              <a:tabLst>
                <a:tab pos="977900" algn="l"/>
              </a:tabLst>
            </a:pPr>
            <a:r>
              <a:rPr lang="en-US" altLang="zh-CN" dirty="0"/>
              <a:t>	</a:t>
            </a: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事件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575800" y="800100"/>
            <a:ext cx="11264900" cy="626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500"/>
              </a:lnSpc>
              <a:tabLst>
                <a:tab pos="457200" algn="l"/>
                <a:tab pos="1320800" algn="l"/>
              </a:tabLst>
            </a:pPr>
            <a:r>
              <a:rPr lang="en-US" altLang="zh-CN" dirty="0"/>
              <a:t>		</a:t>
            </a:r>
            <a:r>
              <a:rPr lang="en-US" altLang="zh-CN" sz="683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switch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457200" algn="l"/>
                <a:tab pos="1320800" algn="l"/>
              </a:tabLst>
            </a:pPr>
            <a:r>
              <a:rPr lang="en-US" altLang="zh-CN" dirty="0"/>
              <a:t>	</a:t>
            </a:r>
            <a:r>
              <a:rPr lang="en-US" altLang="zh-CN" sz="329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&lt;switch checked bindchange=</a:t>
            </a:r>
            <a:r>
              <a:rPr lang="en-US" altLang="zh-CN" sz="329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"handleChange"</a:t>
            </a:r>
            <a:r>
              <a:rPr lang="en-US" altLang="zh-CN" sz="329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/&gt;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7100"/>
              </a:lnSpc>
              <a:tabLst>
                <a:tab pos="457200" algn="l"/>
                <a:tab pos="1320800" algn="l"/>
              </a:tabLst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type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" y="13184778"/>
            <a:ext cx="6061164" cy="531221"/>
          </a:xfrm>
          <a:custGeom>
            <a:avLst/>
            <a:gdLst>
              <a:gd name="connsiteX0" fmla="*/ 0 w 6061164"/>
              <a:gd name="connsiteY0" fmla="*/ 0 h 531221"/>
              <a:gd name="connsiteX1" fmla="*/ 6061164 w 6061164"/>
              <a:gd name="connsiteY1" fmla="*/ 0 h 531221"/>
              <a:gd name="connsiteX2" fmla="*/ 6061164 w 6061164"/>
              <a:gd name="connsiteY2" fmla="*/ 531221 h 531221"/>
              <a:gd name="connsiteX3" fmla="*/ 0 w 6061164"/>
              <a:gd name="connsiteY3" fmla="*/ 531221 h 531221"/>
              <a:gd name="connsiteX4" fmla="*/ 0 w 6061164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4" h="531221">
                <a:moveTo>
                  <a:pt x="0" y="0"/>
                </a:moveTo>
                <a:lnTo>
                  <a:pt x="6061164" y="0"/>
                </a:lnTo>
                <a:lnTo>
                  <a:pt x="6061164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2E75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61166" y="13184776"/>
            <a:ext cx="6200499" cy="531223"/>
          </a:xfrm>
          <a:custGeom>
            <a:avLst/>
            <a:gdLst>
              <a:gd name="connsiteX0" fmla="*/ 0 w 6200499"/>
              <a:gd name="connsiteY0" fmla="*/ 0 h 531223"/>
              <a:gd name="connsiteX1" fmla="*/ 6200499 w 6200499"/>
              <a:gd name="connsiteY1" fmla="*/ 0 h 531223"/>
              <a:gd name="connsiteX2" fmla="*/ 6200499 w 6200499"/>
              <a:gd name="connsiteY2" fmla="*/ 531223 h 531223"/>
              <a:gd name="connsiteX3" fmla="*/ 0 w 6200499"/>
              <a:gd name="connsiteY3" fmla="*/ 531223 h 531223"/>
              <a:gd name="connsiteX4" fmla="*/ 0 w 6200499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00499" h="531223">
                <a:moveTo>
                  <a:pt x="0" y="0"/>
                </a:moveTo>
                <a:lnTo>
                  <a:pt x="6200499" y="0"/>
                </a:lnTo>
                <a:lnTo>
                  <a:pt x="6200499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45C1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322836" y="13189131"/>
            <a:ext cx="6061163" cy="531221"/>
          </a:xfrm>
          <a:custGeom>
            <a:avLst/>
            <a:gdLst>
              <a:gd name="connsiteX0" fmla="*/ 0 w 6061163"/>
              <a:gd name="connsiteY0" fmla="*/ 0 h 531221"/>
              <a:gd name="connsiteX1" fmla="*/ 6061163 w 6061163"/>
              <a:gd name="connsiteY1" fmla="*/ 0 h 531221"/>
              <a:gd name="connsiteX2" fmla="*/ 6061163 w 6061163"/>
              <a:gd name="connsiteY2" fmla="*/ 531221 h 531221"/>
              <a:gd name="connsiteX3" fmla="*/ 0 w 6061163"/>
              <a:gd name="connsiteY3" fmla="*/ 531221 h 531221"/>
              <a:gd name="connsiteX4" fmla="*/ 0 w 6061163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3" h="531221">
                <a:moveTo>
                  <a:pt x="0" y="0"/>
                </a:moveTo>
                <a:lnTo>
                  <a:pt x="6061163" y="0"/>
                </a:lnTo>
                <a:lnTo>
                  <a:pt x="6061163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F268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261669" y="13184776"/>
            <a:ext cx="6061167" cy="531223"/>
          </a:xfrm>
          <a:custGeom>
            <a:avLst/>
            <a:gdLst>
              <a:gd name="connsiteX0" fmla="*/ 0 w 6061167"/>
              <a:gd name="connsiteY0" fmla="*/ 0 h 531223"/>
              <a:gd name="connsiteX1" fmla="*/ 6061167 w 6061167"/>
              <a:gd name="connsiteY1" fmla="*/ 0 h 531223"/>
              <a:gd name="connsiteX2" fmla="*/ 6061167 w 6061167"/>
              <a:gd name="connsiteY2" fmla="*/ 531223 h 531223"/>
              <a:gd name="connsiteX3" fmla="*/ 0 w 6061167"/>
              <a:gd name="connsiteY3" fmla="*/ 531223 h 531223"/>
              <a:gd name="connsiteX4" fmla="*/ 0 w 6061167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7" h="531223">
                <a:moveTo>
                  <a:pt x="0" y="0"/>
                </a:moveTo>
                <a:lnTo>
                  <a:pt x="6061167" y="0"/>
                </a:lnTo>
                <a:lnTo>
                  <a:pt x="6061167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3900" y="4368800"/>
            <a:ext cx="203962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0200"/>
            <a:ext cx="24384000" cy="3238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5143500"/>
            <a:ext cx="6815968" cy="7183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0"/>
              </a:lnSpc>
              <a:tabLst/>
            </a:pPr>
            <a:r>
              <a:rPr lang="en-US" altLang="zh-CN" sz="4000" dirty="0">
                <a:solidFill>
                  <a:srgbClr val="3A9894"/>
                </a:solidFill>
                <a:latin typeface="Tahoma" pitchFamily="18" charset="0"/>
                <a:cs typeface="Tahoma" pitchFamily="18" charset="0"/>
              </a:rPr>
              <a:t>▶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 err="1">
                <a:solidFill>
                  <a:srgbClr val="404040"/>
                </a:solidFill>
                <a:latin typeface="Tahoma" pitchFamily="18" charset="0"/>
                <a:cs typeface="Tahoma" pitchFamily="18" charset="0"/>
              </a:rPr>
              <a:t>自定义组件的构成以及使用</a:t>
            </a:r>
            <a:endParaRPr lang="en-US" altLang="zh-CN" sz="4000" b="1" dirty="0">
              <a:solidFill>
                <a:srgbClr val="404040"/>
              </a:solidFill>
              <a:latin typeface="Tahoma" pitchFamily="18" charset="0"/>
              <a:cs typeface="Tahoma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8636000" y="6896100"/>
            <a:ext cx="4749698" cy="7203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0"/>
              </a:lnSpc>
              <a:tabLst/>
            </a:pPr>
            <a:r>
              <a:rPr lang="en-US" altLang="zh-CN" sz="4000" dirty="0">
                <a:solidFill>
                  <a:srgbClr val="3A9894"/>
                </a:solidFill>
                <a:latin typeface="Tahoma" pitchFamily="18" charset="0"/>
                <a:cs typeface="Tahoma" pitchFamily="18" charset="0"/>
              </a:rPr>
              <a:t>▶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Component</a:t>
            </a:r>
            <a:r>
              <a:rPr lang="en-US" altLang="zh-CN" sz="4000" b="1" dirty="0">
                <a:solidFill>
                  <a:srgbClr val="404040"/>
                </a:solidFill>
                <a:latin typeface="Tahoma" pitchFamily="18" charset="0"/>
                <a:cs typeface="Tahoma" pitchFamily="18" charset="0"/>
              </a:rPr>
              <a:t>构造器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636000" y="8648700"/>
            <a:ext cx="56769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0"/>
              </a:lnSpc>
              <a:tabLst/>
            </a:pPr>
            <a:r>
              <a:rPr lang="en-US" altLang="zh-CN" sz="4000" dirty="0">
                <a:solidFill>
                  <a:srgbClr val="3A9894"/>
                </a:solidFill>
                <a:latin typeface="Tahoma" pitchFamily="18" charset="0"/>
                <a:cs typeface="Tahoma" pitchFamily="18" charset="0"/>
              </a:rPr>
              <a:t>▶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404040"/>
                </a:solidFill>
                <a:latin typeface="Tahoma" pitchFamily="18" charset="0"/>
                <a:cs typeface="Tahoma" pitchFamily="18" charset="0"/>
              </a:rPr>
              <a:t>从业务需求到组件定义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4368800"/>
            <a:ext cx="198374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89161" y="4314400"/>
            <a:ext cx="1848826" cy="1270000"/>
          </a:xfrm>
          <a:custGeom>
            <a:avLst/>
            <a:gdLst>
              <a:gd name="connsiteX0" fmla="*/ 0 w 1848826"/>
              <a:gd name="connsiteY0" fmla="*/ 0 h 1270000"/>
              <a:gd name="connsiteX1" fmla="*/ 1848826 w 1848826"/>
              <a:gd name="connsiteY1" fmla="*/ 0 h 1270000"/>
              <a:gd name="connsiteX2" fmla="*/ 1848826 w 1848826"/>
              <a:gd name="connsiteY2" fmla="*/ 1270000 h 1270000"/>
              <a:gd name="connsiteX3" fmla="*/ 0 w 1848826"/>
              <a:gd name="connsiteY3" fmla="*/ 1270000 h 1270000"/>
              <a:gd name="connsiteX4" fmla="*/ 0 w 1848826"/>
              <a:gd name="connsiteY4" fmla="*/ 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826" h="1270000">
                <a:moveTo>
                  <a:pt x="0" y="0"/>
                </a:moveTo>
                <a:lnTo>
                  <a:pt x="1848826" y="0"/>
                </a:lnTo>
                <a:lnTo>
                  <a:pt x="1848826" y="1270000"/>
                </a:lnTo>
                <a:lnTo>
                  <a:pt x="0" y="1270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89161" y="8373772"/>
            <a:ext cx="1848826" cy="1270000"/>
          </a:xfrm>
          <a:custGeom>
            <a:avLst/>
            <a:gdLst>
              <a:gd name="connsiteX0" fmla="*/ 0 w 1848826"/>
              <a:gd name="connsiteY0" fmla="*/ 0 h 1270000"/>
              <a:gd name="connsiteX1" fmla="*/ 1848826 w 1848826"/>
              <a:gd name="connsiteY1" fmla="*/ 0 h 1270000"/>
              <a:gd name="connsiteX2" fmla="*/ 1848826 w 1848826"/>
              <a:gd name="connsiteY2" fmla="*/ 1270000 h 1270000"/>
              <a:gd name="connsiteX3" fmla="*/ 0 w 1848826"/>
              <a:gd name="connsiteY3" fmla="*/ 1270000 h 1270000"/>
              <a:gd name="connsiteX4" fmla="*/ 0 w 1848826"/>
              <a:gd name="connsiteY4" fmla="*/ 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826" h="1270000">
                <a:moveTo>
                  <a:pt x="0" y="0"/>
                </a:moveTo>
                <a:lnTo>
                  <a:pt x="1848826" y="0"/>
                </a:lnTo>
                <a:lnTo>
                  <a:pt x="1848826" y="1270000"/>
                </a:lnTo>
                <a:lnTo>
                  <a:pt x="0" y="1270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4746008" y="4314400"/>
            <a:ext cx="1848828" cy="1270000"/>
          </a:xfrm>
          <a:custGeom>
            <a:avLst/>
            <a:gdLst>
              <a:gd name="connsiteX0" fmla="*/ 0 w 1848828"/>
              <a:gd name="connsiteY0" fmla="*/ 0 h 1270000"/>
              <a:gd name="connsiteX1" fmla="*/ 1848828 w 1848828"/>
              <a:gd name="connsiteY1" fmla="*/ 0 h 1270000"/>
              <a:gd name="connsiteX2" fmla="*/ 1848828 w 1848828"/>
              <a:gd name="connsiteY2" fmla="*/ 1270000 h 1270000"/>
              <a:gd name="connsiteX3" fmla="*/ 0 w 1848828"/>
              <a:gd name="connsiteY3" fmla="*/ 1270000 h 1270000"/>
              <a:gd name="connsiteX4" fmla="*/ 0 w 1848828"/>
              <a:gd name="connsiteY4" fmla="*/ 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828" h="1270000">
                <a:moveTo>
                  <a:pt x="0" y="0"/>
                </a:moveTo>
                <a:lnTo>
                  <a:pt x="1848828" y="0"/>
                </a:lnTo>
                <a:lnTo>
                  <a:pt x="1848828" y="1270000"/>
                </a:lnTo>
                <a:lnTo>
                  <a:pt x="0" y="1270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4746008" y="8373772"/>
            <a:ext cx="1848828" cy="1270000"/>
          </a:xfrm>
          <a:custGeom>
            <a:avLst/>
            <a:gdLst>
              <a:gd name="connsiteX0" fmla="*/ 0 w 1848828"/>
              <a:gd name="connsiteY0" fmla="*/ 0 h 1270000"/>
              <a:gd name="connsiteX1" fmla="*/ 1848828 w 1848828"/>
              <a:gd name="connsiteY1" fmla="*/ 0 h 1270000"/>
              <a:gd name="connsiteX2" fmla="*/ 1848828 w 1848828"/>
              <a:gd name="connsiteY2" fmla="*/ 1270000 h 1270000"/>
              <a:gd name="connsiteX3" fmla="*/ 0 w 1848828"/>
              <a:gd name="connsiteY3" fmla="*/ 1270000 h 1270000"/>
              <a:gd name="connsiteX4" fmla="*/ 0 w 1848828"/>
              <a:gd name="connsiteY4" fmla="*/ 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828" h="1270000">
                <a:moveTo>
                  <a:pt x="0" y="0"/>
                </a:moveTo>
                <a:lnTo>
                  <a:pt x="1848828" y="0"/>
                </a:lnTo>
                <a:lnTo>
                  <a:pt x="1848828" y="1270000"/>
                </a:lnTo>
                <a:lnTo>
                  <a:pt x="0" y="1270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24384000" cy="32512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56900" y="5422900"/>
            <a:ext cx="2882900" cy="2882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40700" y="4686300"/>
            <a:ext cx="1130300" cy="458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4472C4"/>
                </a:solidFill>
                <a:latin typeface="Trebuchet MS" pitchFamily="18" charset="0"/>
                <a:cs typeface="Trebuchet MS" pitchFamily="18" charset="0"/>
              </a:rPr>
              <a:t>json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127000" algn="l"/>
              </a:tabLst>
            </a:pPr>
            <a:r>
              <a:rPr lang="en-US" altLang="zh-CN" sz="3600" b="1" dirty="0">
                <a:solidFill>
                  <a:srgbClr val="4472C4"/>
                </a:solidFill>
                <a:latin typeface="Trebuchet MS" pitchFamily="18" charset="0"/>
                <a:cs typeface="Trebuchet MS" pitchFamily="18" charset="0"/>
              </a:rPr>
              <a:t>wxml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5163800" y="4686300"/>
            <a:ext cx="1003300" cy="458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330200" algn="l"/>
              </a:tabLst>
            </a:pPr>
            <a:r>
              <a:rPr lang="en-US" altLang="zh-CN" sz="3600" b="1" dirty="0">
                <a:solidFill>
                  <a:srgbClr val="4472C4"/>
                </a:solidFill>
                <a:latin typeface="Trebuchet MS" pitchFamily="18" charset="0"/>
                <a:cs typeface="Trebuchet MS" pitchFamily="18" charset="0"/>
              </a:rPr>
              <a:t>wxss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4472C4"/>
                </a:solidFill>
                <a:latin typeface="Trebuchet MS" pitchFamily="18" charset="0"/>
                <a:cs typeface="Trebuchet MS" pitchFamily="18" charset="0"/>
              </a:rPr>
              <a:t>js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086031" y="6681961"/>
            <a:ext cx="7586513" cy="254000"/>
          </a:xfrm>
          <a:custGeom>
            <a:avLst/>
            <a:gdLst>
              <a:gd name="connsiteX0" fmla="*/ 63500 w 7586513"/>
              <a:gd name="connsiteY0" fmla="*/ 63500 h 254000"/>
              <a:gd name="connsiteX1" fmla="*/ 7523014 w 7586513"/>
              <a:gd name="connsiteY1" fmla="*/ 635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86513" h="254000">
                <a:moveTo>
                  <a:pt x="63500" y="63500"/>
                </a:moveTo>
                <a:lnTo>
                  <a:pt x="7523014" y="63500"/>
                </a:lnTo>
              </a:path>
            </a:pathLst>
          </a:custGeom>
          <a:ln w="1270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465384" y="5983705"/>
            <a:ext cx="2827807" cy="1270000"/>
          </a:xfrm>
          <a:custGeom>
            <a:avLst/>
            <a:gdLst>
              <a:gd name="connsiteX0" fmla="*/ 0 w 2827807"/>
              <a:gd name="connsiteY0" fmla="*/ 0 h 1270000"/>
              <a:gd name="connsiteX1" fmla="*/ 2827807 w 2827807"/>
              <a:gd name="connsiteY1" fmla="*/ 0 h 1270000"/>
              <a:gd name="connsiteX2" fmla="*/ 2827807 w 2827807"/>
              <a:gd name="connsiteY2" fmla="*/ 1270000 h 1270000"/>
              <a:gd name="connsiteX3" fmla="*/ 0 w 2827807"/>
              <a:gd name="connsiteY3" fmla="*/ 1270000 h 1270000"/>
              <a:gd name="connsiteX4" fmla="*/ 0 w 2827807"/>
              <a:gd name="connsiteY4" fmla="*/ 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27807" h="1270000">
                <a:moveTo>
                  <a:pt x="0" y="0"/>
                </a:moveTo>
                <a:lnTo>
                  <a:pt x="2827807" y="0"/>
                </a:lnTo>
                <a:lnTo>
                  <a:pt x="2827807" y="1270000"/>
                </a:lnTo>
                <a:lnTo>
                  <a:pt x="0" y="1270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"/>
            <a:ext cx="24384000" cy="9829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833100" y="6337300"/>
            <a:ext cx="2095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8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page.json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4368800"/>
            <a:ext cx="190754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3301065" y="1286967"/>
            <a:ext cx="3444811" cy="11405320"/>
          </a:xfrm>
          <a:custGeom>
            <a:avLst/>
            <a:gdLst>
              <a:gd name="connsiteX0" fmla="*/ 0 w 3444811"/>
              <a:gd name="connsiteY0" fmla="*/ 0 h 11405320"/>
              <a:gd name="connsiteX1" fmla="*/ 3444811 w 3444811"/>
              <a:gd name="connsiteY1" fmla="*/ 0 h 11405320"/>
              <a:gd name="connsiteX2" fmla="*/ 3444811 w 3444811"/>
              <a:gd name="connsiteY2" fmla="*/ 11405320 h 11405320"/>
              <a:gd name="connsiteX3" fmla="*/ 0 w 3444811"/>
              <a:gd name="connsiteY3" fmla="*/ 11405320 h 11405320"/>
              <a:gd name="connsiteX4" fmla="*/ 0 w 3444811"/>
              <a:gd name="connsiteY4" fmla="*/ 0 h 11405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44811" h="11405320">
                <a:moveTo>
                  <a:pt x="0" y="0"/>
                </a:moveTo>
                <a:lnTo>
                  <a:pt x="3444811" y="0"/>
                </a:lnTo>
                <a:lnTo>
                  <a:pt x="3444811" y="11405320"/>
                </a:lnTo>
                <a:lnTo>
                  <a:pt x="0" y="1140532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33707" y="1713882"/>
            <a:ext cx="3774457" cy="1270000"/>
          </a:xfrm>
          <a:custGeom>
            <a:avLst/>
            <a:gdLst>
              <a:gd name="connsiteX0" fmla="*/ 0 w 3774457"/>
              <a:gd name="connsiteY0" fmla="*/ 0 h 1270000"/>
              <a:gd name="connsiteX1" fmla="*/ 3774457 w 3774457"/>
              <a:gd name="connsiteY1" fmla="*/ 0 h 1270000"/>
              <a:gd name="connsiteX2" fmla="*/ 3774457 w 3774457"/>
              <a:gd name="connsiteY2" fmla="*/ 1270000 h 1270000"/>
              <a:gd name="connsiteX3" fmla="*/ 0 w 3774457"/>
              <a:gd name="connsiteY3" fmla="*/ 1270000 h 1270000"/>
              <a:gd name="connsiteX4" fmla="*/ 0 w 3774457"/>
              <a:gd name="connsiteY4" fmla="*/ 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4457" h="1270000">
                <a:moveTo>
                  <a:pt x="0" y="0"/>
                </a:moveTo>
                <a:lnTo>
                  <a:pt x="3774457" y="0"/>
                </a:lnTo>
                <a:lnTo>
                  <a:pt x="3774457" y="1270000"/>
                </a:lnTo>
                <a:lnTo>
                  <a:pt x="0" y="1270000"/>
                </a:lnTo>
                <a:lnTo>
                  <a:pt x="0" y="0"/>
                </a:lnTo>
              </a:path>
            </a:pathLst>
          </a:custGeom>
          <a:solidFill>
            <a:srgbClr val="2E75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1638958" y="2317132"/>
            <a:ext cx="2304154" cy="127000"/>
          </a:xfrm>
          <a:custGeom>
            <a:avLst/>
            <a:gdLst>
              <a:gd name="connsiteX0" fmla="*/ 31750 w 2304154"/>
              <a:gd name="connsiteY0" fmla="*/ 31750 h 127000"/>
              <a:gd name="connsiteX1" fmla="*/ 2272404 w 2304154"/>
              <a:gd name="connsiteY1" fmla="*/ 3175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04154" h="127000">
                <a:moveTo>
                  <a:pt x="31750" y="31750"/>
                </a:moveTo>
                <a:lnTo>
                  <a:pt x="2272404" y="31750"/>
                </a:lnTo>
              </a:path>
            </a:pathLst>
          </a:custGeom>
          <a:ln w="635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950160" y="3167852"/>
            <a:ext cx="3774459" cy="1270000"/>
          </a:xfrm>
          <a:custGeom>
            <a:avLst/>
            <a:gdLst>
              <a:gd name="connsiteX0" fmla="*/ 0 w 3774459"/>
              <a:gd name="connsiteY0" fmla="*/ 0 h 1270000"/>
              <a:gd name="connsiteX1" fmla="*/ 3774459 w 3774459"/>
              <a:gd name="connsiteY1" fmla="*/ 0 h 1270000"/>
              <a:gd name="connsiteX2" fmla="*/ 3774459 w 3774459"/>
              <a:gd name="connsiteY2" fmla="*/ 1270000 h 1270000"/>
              <a:gd name="connsiteX3" fmla="*/ 0 w 3774459"/>
              <a:gd name="connsiteY3" fmla="*/ 1270000 h 1270000"/>
              <a:gd name="connsiteX4" fmla="*/ 0 w 3774459"/>
              <a:gd name="connsiteY4" fmla="*/ 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4459" h="1270000">
                <a:moveTo>
                  <a:pt x="0" y="0"/>
                </a:moveTo>
                <a:lnTo>
                  <a:pt x="3774459" y="0"/>
                </a:lnTo>
                <a:lnTo>
                  <a:pt x="3774459" y="1270000"/>
                </a:lnTo>
                <a:lnTo>
                  <a:pt x="0" y="1270000"/>
                </a:lnTo>
                <a:lnTo>
                  <a:pt x="0" y="0"/>
                </a:lnTo>
              </a:path>
            </a:pathLst>
          </a:custGeom>
          <a:solidFill>
            <a:srgbClr val="FFD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943810" y="3161502"/>
            <a:ext cx="3787157" cy="1282700"/>
          </a:xfrm>
          <a:custGeom>
            <a:avLst/>
            <a:gdLst>
              <a:gd name="connsiteX0" fmla="*/ 6350 w 3787157"/>
              <a:gd name="connsiteY0" fmla="*/ 6350 h 1282700"/>
              <a:gd name="connsiteX1" fmla="*/ 3780807 w 3787157"/>
              <a:gd name="connsiteY1" fmla="*/ 6350 h 1282700"/>
              <a:gd name="connsiteX2" fmla="*/ 3780807 w 3787157"/>
              <a:gd name="connsiteY2" fmla="*/ 1276350 h 1282700"/>
              <a:gd name="connsiteX3" fmla="*/ 6350 w 3787157"/>
              <a:gd name="connsiteY3" fmla="*/ 1276350 h 1282700"/>
              <a:gd name="connsiteX4" fmla="*/ 6350 w 3787157"/>
              <a:gd name="connsiteY4" fmla="*/ 6350 h 128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7157" h="1282700">
                <a:moveTo>
                  <a:pt x="6350" y="6350"/>
                </a:moveTo>
                <a:lnTo>
                  <a:pt x="3780807" y="6350"/>
                </a:lnTo>
                <a:lnTo>
                  <a:pt x="3780807" y="1276350"/>
                </a:lnTo>
                <a:lnTo>
                  <a:pt x="6350" y="127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C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681448" y="3771103"/>
            <a:ext cx="2263185" cy="127000"/>
          </a:xfrm>
          <a:custGeom>
            <a:avLst/>
            <a:gdLst>
              <a:gd name="connsiteX0" fmla="*/ 31750 w 2263185"/>
              <a:gd name="connsiteY0" fmla="*/ 31750 h 127000"/>
              <a:gd name="connsiteX1" fmla="*/ 2231435 w 2263185"/>
              <a:gd name="connsiteY1" fmla="*/ 3175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63185" h="127000">
                <a:moveTo>
                  <a:pt x="31750" y="31750"/>
                </a:moveTo>
                <a:lnTo>
                  <a:pt x="2231435" y="31750"/>
                </a:lnTo>
              </a:path>
            </a:pathLst>
          </a:custGeom>
          <a:ln w="63500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950160" y="6881703"/>
            <a:ext cx="3774459" cy="1270000"/>
          </a:xfrm>
          <a:custGeom>
            <a:avLst/>
            <a:gdLst>
              <a:gd name="connsiteX0" fmla="*/ 0 w 3774459"/>
              <a:gd name="connsiteY0" fmla="*/ 0 h 1270000"/>
              <a:gd name="connsiteX1" fmla="*/ 3774459 w 3774459"/>
              <a:gd name="connsiteY1" fmla="*/ 0 h 1270000"/>
              <a:gd name="connsiteX2" fmla="*/ 3774459 w 3774459"/>
              <a:gd name="connsiteY2" fmla="*/ 1270000 h 1270000"/>
              <a:gd name="connsiteX3" fmla="*/ 0 w 3774459"/>
              <a:gd name="connsiteY3" fmla="*/ 1270000 h 1270000"/>
              <a:gd name="connsiteX4" fmla="*/ 0 w 3774459"/>
              <a:gd name="connsiteY4" fmla="*/ 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4459" h="1270000">
                <a:moveTo>
                  <a:pt x="0" y="0"/>
                </a:moveTo>
                <a:lnTo>
                  <a:pt x="3774459" y="0"/>
                </a:lnTo>
                <a:lnTo>
                  <a:pt x="3774459" y="1270000"/>
                </a:lnTo>
                <a:lnTo>
                  <a:pt x="0" y="1270000"/>
                </a:lnTo>
                <a:lnTo>
                  <a:pt x="0" y="0"/>
                </a:lnTo>
              </a:path>
            </a:pathLst>
          </a:custGeom>
          <a:solidFill>
            <a:srgbClr val="ED7D3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943810" y="6875353"/>
            <a:ext cx="3787157" cy="1282700"/>
          </a:xfrm>
          <a:custGeom>
            <a:avLst/>
            <a:gdLst>
              <a:gd name="connsiteX0" fmla="*/ 6350 w 3787157"/>
              <a:gd name="connsiteY0" fmla="*/ 6350 h 1282700"/>
              <a:gd name="connsiteX1" fmla="*/ 3780807 w 3787157"/>
              <a:gd name="connsiteY1" fmla="*/ 6350 h 1282700"/>
              <a:gd name="connsiteX2" fmla="*/ 3780807 w 3787157"/>
              <a:gd name="connsiteY2" fmla="*/ 1276350 h 1282700"/>
              <a:gd name="connsiteX3" fmla="*/ 6350 w 3787157"/>
              <a:gd name="connsiteY3" fmla="*/ 1276350 h 1282700"/>
              <a:gd name="connsiteX4" fmla="*/ 6350 w 3787157"/>
              <a:gd name="connsiteY4" fmla="*/ 6350 h 128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7157" h="1282700">
                <a:moveTo>
                  <a:pt x="6350" y="6350"/>
                </a:moveTo>
                <a:lnTo>
                  <a:pt x="3780807" y="6350"/>
                </a:lnTo>
                <a:lnTo>
                  <a:pt x="3780807" y="1276350"/>
                </a:lnTo>
                <a:lnTo>
                  <a:pt x="6350" y="127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C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1681448" y="7484953"/>
            <a:ext cx="2263185" cy="127000"/>
          </a:xfrm>
          <a:custGeom>
            <a:avLst/>
            <a:gdLst>
              <a:gd name="connsiteX0" fmla="*/ 31750 w 2263185"/>
              <a:gd name="connsiteY0" fmla="*/ 31750 h 127000"/>
              <a:gd name="connsiteX1" fmla="*/ 2231435 w 2263185"/>
              <a:gd name="connsiteY1" fmla="*/ 3175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63185" h="127000">
                <a:moveTo>
                  <a:pt x="31750" y="31750"/>
                </a:moveTo>
                <a:lnTo>
                  <a:pt x="2231435" y="31750"/>
                </a:lnTo>
              </a:path>
            </a:pathLst>
          </a:custGeom>
          <a:ln w="63500">
            <a:solidFill>
              <a:srgbClr val="ED7D3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906500" y="1397000"/>
            <a:ext cx="2209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600" b="1" dirty="0">
                <a:solidFill>
                  <a:srgbClr val="4472C4"/>
                </a:solidFill>
                <a:latin typeface="Trebuchet MS" pitchFamily="18" charset="0"/>
                <a:cs typeface="Trebuchet MS" pitchFamily="18" charset="0"/>
              </a:rPr>
              <a:t>properties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982700" y="2463800"/>
            <a:ext cx="2082800" cy="1012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dirty="0"/>
              <a:t>								</a:t>
            </a:r>
            <a:r>
              <a:rPr lang="en-US" altLang="zh-CN" sz="3600" b="1" dirty="0">
                <a:solidFill>
                  <a:srgbClr val="4472C4"/>
                </a:solidFill>
                <a:latin typeface="Trebuchet MS" pitchFamily="18" charset="0"/>
                <a:cs typeface="Trebuchet MS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sz="3600" b="1" dirty="0">
                <a:solidFill>
                  <a:srgbClr val="FFC000"/>
                </a:solidFill>
                <a:latin typeface="Trebuchet MS" pitchFamily="18" charset="0"/>
                <a:cs typeface="Trebuchet MS" pitchFamily="18" charset="0"/>
              </a:rPr>
              <a:t>methods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sz="3600" b="1" dirty="0">
                <a:solidFill>
                  <a:srgbClr val="DDDDDD"/>
                </a:solidFill>
                <a:latin typeface="Trebuchet MS" pitchFamily="18" charset="0"/>
                <a:cs typeface="Trebuchet MS" pitchFamily="18" charset="0"/>
              </a:rPr>
              <a:t>behaviors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dirty="0"/>
              <a:t>				</a:t>
            </a:r>
            <a:r>
              <a:rPr lang="en-US" altLang="zh-CN" sz="3600" b="1" dirty="0">
                <a:solidFill>
                  <a:srgbClr val="ED7D31"/>
                </a:solidFill>
                <a:latin typeface="Trebuchet MS" pitchFamily="18" charset="0"/>
                <a:cs typeface="Trebuchet MS" pitchFamily="18" charset="0"/>
              </a:rPr>
              <a:t>created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sz="3600" b="1" dirty="0">
                <a:solidFill>
                  <a:srgbClr val="ED7D31"/>
                </a:solidFill>
                <a:latin typeface="Trebuchet MS" pitchFamily="18" charset="0"/>
                <a:cs typeface="Trebuchet MS" pitchFamily="18" charset="0"/>
              </a:rPr>
              <a:t>attached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dirty="0"/>
              <a:t>							</a:t>
            </a:r>
            <a:r>
              <a:rPr lang="en-US" altLang="zh-CN" sz="3600" b="1" dirty="0">
                <a:solidFill>
                  <a:srgbClr val="ED7D31"/>
                </a:solidFill>
                <a:latin typeface="Trebuchet MS" pitchFamily="18" charset="0"/>
                <a:cs typeface="Trebuchet MS" pitchFamily="18" charset="0"/>
              </a:rPr>
              <a:t>ready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dirty="0"/>
              <a:t>						</a:t>
            </a:r>
            <a:r>
              <a:rPr lang="en-US" altLang="zh-CN" sz="3600" b="1" dirty="0">
                <a:solidFill>
                  <a:srgbClr val="ED7D31"/>
                </a:solidFill>
                <a:latin typeface="Trebuchet MS" pitchFamily="18" charset="0"/>
                <a:cs typeface="Trebuchet MS" pitchFamily="18" charset="0"/>
              </a:rPr>
              <a:t>moved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ED7D31"/>
                </a:solidFill>
                <a:latin typeface="Trebuchet MS" pitchFamily="18" charset="0"/>
                <a:cs typeface="Trebuchet MS" pitchFamily="18" charset="0"/>
              </a:rPr>
              <a:t>detached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sz="3600" b="1" dirty="0">
                <a:solidFill>
                  <a:srgbClr val="DDDDDD"/>
                </a:solidFill>
                <a:latin typeface="Trebuchet MS" pitchFamily="18" charset="0"/>
                <a:cs typeface="Trebuchet MS" pitchFamily="18" charset="0"/>
              </a:rPr>
              <a:t>relations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50800" algn="l"/>
                <a:tab pos="101600" algn="l"/>
                <a:tab pos="127000" algn="l"/>
                <a:tab pos="215900" algn="l"/>
                <a:tab pos="254000" algn="l"/>
                <a:tab pos="330200" algn="l"/>
                <a:tab pos="431800" algn="l"/>
                <a:tab pos="571500" algn="l"/>
              </a:tabLst>
            </a:pPr>
            <a:r>
              <a:rPr lang="en-US" altLang="zh-CN" dirty="0"/>
              <a:t>					</a:t>
            </a:r>
            <a:r>
              <a:rPr lang="en-US" altLang="zh-CN" sz="3600" b="1" dirty="0">
                <a:solidFill>
                  <a:srgbClr val="DDDDDD"/>
                </a:solidFill>
                <a:latin typeface="Trebuchet MS" pitchFamily="18" charset="0"/>
                <a:cs typeface="Trebuchet MS" pitchFamily="18" charset="0"/>
              </a:rPr>
              <a:t>options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902700" y="2019300"/>
            <a:ext cx="1872307" cy="5858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25400" algn="l"/>
              </a:tabLst>
            </a:pPr>
            <a:r>
              <a:rPr lang="en-US" altLang="zh-CN" sz="36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数据维护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组件方法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⽣命周期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355600"/>
            <a:ext cx="23063200" cy="1297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181600" y="6007100"/>
            <a:ext cx="14747627" cy="8176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「组件就是以某种⽅方式对业务逻辑和功能进行封装。」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" y="13184778"/>
            <a:ext cx="6061164" cy="531221"/>
          </a:xfrm>
          <a:custGeom>
            <a:avLst/>
            <a:gdLst>
              <a:gd name="connsiteX0" fmla="*/ 0 w 6061164"/>
              <a:gd name="connsiteY0" fmla="*/ 0 h 531221"/>
              <a:gd name="connsiteX1" fmla="*/ 6061164 w 6061164"/>
              <a:gd name="connsiteY1" fmla="*/ 0 h 531221"/>
              <a:gd name="connsiteX2" fmla="*/ 6061164 w 6061164"/>
              <a:gd name="connsiteY2" fmla="*/ 531221 h 531221"/>
              <a:gd name="connsiteX3" fmla="*/ 0 w 6061164"/>
              <a:gd name="connsiteY3" fmla="*/ 531221 h 531221"/>
              <a:gd name="connsiteX4" fmla="*/ 0 w 6061164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4" h="531221">
                <a:moveTo>
                  <a:pt x="0" y="0"/>
                </a:moveTo>
                <a:lnTo>
                  <a:pt x="6061164" y="0"/>
                </a:lnTo>
                <a:lnTo>
                  <a:pt x="6061164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2E75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61166" y="13184776"/>
            <a:ext cx="6200499" cy="531223"/>
          </a:xfrm>
          <a:custGeom>
            <a:avLst/>
            <a:gdLst>
              <a:gd name="connsiteX0" fmla="*/ 0 w 6200499"/>
              <a:gd name="connsiteY0" fmla="*/ 0 h 531223"/>
              <a:gd name="connsiteX1" fmla="*/ 6200499 w 6200499"/>
              <a:gd name="connsiteY1" fmla="*/ 0 h 531223"/>
              <a:gd name="connsiteX2" fmla="*/ 6200499 w 6200499"/>
              <a:gd name="connsiteY2" fmla="*/ 531223 h 531223"/>
              <a:gd name="connsiteX3" fmla="*/ 0 w 6200499"/>
              <a:gd name="connsiteY3" fmla="*/ 531223 h 531223"/>
              <a:gd name="connsiteX4" fmla="*/ 0 w 6200499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00499" h="531223">
                <a:moveTo>
                  <a:pt x="0" y="0"/>
                </a:moveTo>
                <a:lnTo>
                  <a:pt x="6200499" y="0"/>
                </a:lnTo>
                <a:lnTo>
                  <a:pt x="6200499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45C1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322836" y="13189131"/>
            <a:ext cx="6061163" cy="531221"/>
          </a:xfrm>
          <a:custGeom>
            <a:avLst/>
            <a:gdLst>
              <a:gd name="connsiteX0" fmla="*/ 0 w 6061163"/>
              <a:gd name="connsiteY0" fmla="*/ 0 h 531221"/>
              <a:gd name="connsiteX1" fmla="*/ 6061163 w 6061163"/>
              <a:gd name="connsiteY1" fmla="*/ 0 h 531221"/>
              <a:gd name="connsiteX2" fmla="*/ 6061163 w 6061163"/>
              <a:gd name="connsiteY2" fmla="*/ 531221 h 531221"/>
              <a:gd name="connsiteX3" fmla="*/ 0 w 6061163"/>
              <a:gd name="connsiteY3" fmla="*/ 531221 h 531221"/>
              <a:gd name="connsiteX4" fmla="*/ 0 w 6061163"/>
              <a:gd name="connsiteY4" fmla="*/ 0 h 53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3" h="531221">
                <a:moveTo>
                  <a:pt x="0" y="0"/>
                </a:moveTo>
                <a:lnTo>
                  <a:pt x="6061163" y="0"/>
                </a:lnTo>
                <a:lnTo>
                  <a:pt x="6061163" y="531221"/>
                </a:lnTo>
                <a:lnTo>
                  <a:pt x="0" y="531221"/>
                </a:lnTo>
                <a:lnTo>
                  <a:pt x="0" y="0"/>
                </a:lnTo>
              </a:path>
            </a:pathLst>
          </a:custGeom>
          <a:solidFill>
            <a:srgbClr val="F268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261669" y="13184776"/>
            <a:ext cx="6061167" cy="531223"/>
          </a:xfrm>
          <a:custGeom>
            <a:avLst/>
            <a:gdLst>
              <a:gd name="connsiteX0" fmla="*/ 0 w 6061167"/>
              <a:gd name="connsiteY0" fmla="*/ 0 h 531223"/>
              <a:gd name="connsiteX1" fmla="*/ 6061167 w 6061167"/>
              <a:gd name="connsiteY1" fmla="*/ 0 h 531223"/>
              <a:gd name="connsiteX2" fmla="*/ 6061167 w 6061167"/>
              <a:gd name="connsiteY2" fmla="*/ 531223 h 531223"/>
              <a:gd name="connsiteX3" fmla="*/ 0 w 6061167"/>
              <a:gd name="connsiteY3" fmla="*/ 531223 h 531223"/>
              <a:gd name="connsiteX4" fmla="*/ 0 w 6061167"/>
              <a:gd name="connsiteY4" fmla="*/ 0 h 53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61167" h="531223">
                <a:moveTo>
                  <a:pt x="0" y="0"/>
                </a:moveTo>
                <a:lnTo>
                  <a:pt x="6061167" y="0"/>
                </a:lnTo>
                <a:lnTo>
                  <a:pt x="6061167" y="531223"/>
                </a:lnTo>
                <a:lnTo>
                  <a:pt x="0" y="531223"/>
                </a:lnTo>
                <a:lnTo>
                  <a:pt x="0" y="0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4368800"/>
            <a:ext cx="190754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24384000" cy="3238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09100" y="4572000"/>
            <a:ext cx="52197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0"/>
              </a:lnSpc>
              <a:tabLst/>
            </a:pPr>
            <a:r>
              <a:rPr lang="en-US" altLang="zh-CN" sz="4000" dirty="0">
                <a:solidFill>
                  <a:srgbClr val="3A9894"/>
                </a:solidFill>
                <a:latin typeface="Tahoma" pitchFamily="18" charset="0"/>
                <a:cs typeface="Tahoma" pitchFamily="18" charset="0"/>
              </a:rPr>
              <a:t>▶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404040"/>
                </a:solidFill>
                <a:latin typeface="Tahoma" pitchFamily="18" charset="0"/>
                <a:cs typeface="Tahoma" pitchFamily="18" charset="0"/>
              </a:rPr>
              <a:t>详解</a:t>
            </a:r>
            <a:r>
              <a:rPr lang="en-US" altLang="zh-CN" sz="4000" b="1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property</a:t>
            </a:r>
            <a:r>
              <a:rPr lang="en-US" altLang="zh-CN" sz="4000" b="1" dirty="0">
                <a:solidFill>
                  <a:srgbClr val="404040"/>
                </a:solidFill>
                <a:latin typeface="Tahoma" pitchFamily="18" charset="0"/>
                <a:cs typeface="Tahoma" pitchFamily="18" charset="0"/>
              </a:rPr>
              <a:t>和</a:t>
            </a:r>
            <a:r>
              <a:rPr lang="en-US" altLang="zh-CN" sz="4000" b="1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9309100" y="6324600"/>
            <a:ext cx="40386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0" dirty="0">
                <a:solidFill>
                  <a:srgbClr val="3A9894"/>
                </a:solidFill>
                <a:latin typeface="Tahoma" pitchFamily="18" charset="0"/>
                <a:cs typeface="Tahoma" pitchFamily="18" charset="0"/>
              </a:rPr>
              <a:t>▶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404040"/>
                </a:solidFill>
                <a:latin typeface="Tahoma" pitchFamily="18" charset="0"/>
                <a:cs typeface="Tahoma" pitchFamily="18" charset="0"/>
              </a:rPr>
              <a:t>为组件添加</a:t>
            </a:r>
            <a:r>
              <a:rPr lang="en-US" altLang="zh-CN" sz="4000" b="1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slot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309100" y="8064500"/>
            <a:ext cx="26289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0"/>
              </a:lnSpc>
              <a:tabLst/>
            </a:pPr>
            <a:r>
              <a:rPr lang="en-US" altLang="zh-CN" sz="4000" dirty="0">
                <a:solidFill>
                  <a:srgbClr val="3A9894"/>
                </a:solidFill>
                <a:latin typeface="Tahoma" pitchFamily="18" charset="0"/>
                <a:cs typeface="Tahoma" pitchFamily="18" charset="0"/>
              </a:rPr>
              <a:t>▶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404040"/>
                </a:solidFill>
                <a:latin typeface="Tahoma" pitchFamily="18" charset="0"/>
                <a:cs typeface="Tahoma" pitchFamily="18" charset="0"/>
              </a:rPr>
              <a:t>组件事件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355600"/>
            <a:ext cx="23063200" cy="1297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620000" y="6299200"/>
            <a:ext cx="9144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700"/>
              </a:lnSpc>
              <a:tabLst/>
            </a:pPr>
            <a:r>
              <a:rPr lang="en-US" altLang="zh-CN" sz="4800" dirty="0">
                <a:solidFill>
                  <a:srgbClr val="404040"/>
                </a:solidFill>
                <a:latin typeface="Tahoma" pitchFamily="18" charset="0"/>
                <a:cs typeface="Tahoma" pitchFamily="18" charset="0"/>
              </a:rPr>
              <a:t>「上帝的归上帝，凯撒的归凯撒」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4368800"/>
            <a:ext cx="190754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E1C87-8AEA-F347-B098-DAFD5318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44018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properties</a:t>
            </a:r>
            <a:r>
              <a:rPr lang="zh-CN" altLang="en-US" dirty="0"/>
              <a:t>是传入外部数据的入口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464503-D6E7-8045-95EB-DDB2AA409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4782800" cy="8610600"/>
          </a:xfrm>
        </p:spPr>
        <p:txBody>
          <a:bodyPr/>
          <a:lstStyle/>
          <a:p>
            <a:r>
              <a:rPr lang="zh-CN" altLang="en-US" dirty="0"/>
              <a:t>传入的数据，不管是简单数据类型，还是引用类型，都如同</a:t>
            </a:r>
            <a:r>
              <a:rPr lang="zh-CN" altLang="en-US" b="1" dirty="0"/>
              <a:t>值复制</a:t>
            </a:r>
            <a:r>
              <a:rPr lang="zh-CN" altLang="en-US" dirty="0"/>
              <a:t>一样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C026B4-094F-EB4F-A242-05CA2629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90800"/>
            <a:ext cx="11296946" cy="541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BAA33D-01A9-E54F-A9A0-163D82EB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7353299"/>
            <a:ext cx="12077700" cy="631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41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0EFF4-F0FE-144E-A6A0-809CCAAF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data</a:t>
            </a:r>
            <a:r>
              <a:rPr kumimoji="1" lang="zh-CN" altLang="en-US" dirty="0"/>
              <a:t>是组件内部使用的数据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46EF05-7962-6E43-992E-5A39F84E0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3792200" cy="6248400"/>
          </a:xfrm>
        </p:spPr>
        <p:txBody>
          <a:bodyPr/>
          <a:lstStyle/>
          <a:p>
            <a:r>
              <a:rPr lang="zh-CN" altLang="en-US" dirty="0"/>
              <a:t>将组件数据传到外部的方法为</a:t>
            </a:r>
            <a:r>
              <a:rPr lang="en-US" altLang="zh-CN" b="1" dirty="0" err="1"/>
              <a:t>this.triggerEvent</a:t>
            </a:r>
            <a:r>
              <a:rPr lang="en-US" altLang="zh-CN" b="1" dirty="0"/>
              <a:t>('</a:t>
            </a:r>
            <a:r>
              <a:rPr lang="zh-CN" altLang="en-US" b="1" dirty="0"/>
              <a:t>方法名</a:t>
            </a:r>
            <a:r>
              <a:rPr lang="en-US" altLang="zh-CN" b="1" dirty="0"/>
              <a:t>',{</a:t>
            </a:r>
            <a:r>
              <a:rPr lang="zh-CN" altLang="en-US" b="1" dirty="0"/>
              <a:t>要传递的数据</a:t>
            </a:r>
            <a:r>
              <a:rPr lang="en-US" altLang="zh-CN" b="1" dirty="0"/>
              <a:t>})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1ADA15-3E8D-464B-8E35-AC0DDF94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0" y="1335230"/>
            <a:ext cx="10091568" cy="35415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C80BD-226F-6D46-9ADE-90FB47BD2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571999"/>
            <a:ext cx="12357100" cy="100304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C76B46-AA09-4F4D-B888-8B73C9C62A23}"/>
              </a:ext>
            </a:extLst>
          </p:cNvPr>
          <p:cNvSpPr/>
          <p:nvPr/>
        </p:nvSpPr>
        <p:spPr>
          <a:xfrm>
            <a:off x="914400" y="4572000"/>
            <a:ext cx="12649200" cy="403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309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4368800"/>
            <a:ext cx="190754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951422" y="4160952"/>
            <a:ext cx="4780945" cy="5394094"/>
          </a:xfrm>
          <a:custGeom>
            <a:avLst/>
            <a:gdLst>
              <a:gd name="connsiteX0" fmla="*/ 0 w 4780945"/>
              <a:gd name="connsiteY0" fmla="*/ 0 h 5394094"/>
              <a:gd name="connsiteX1" fmla="*/ 4780945 w 4780945"/>
              <a:gd name="connsiteY1" fmla="*/ 0 h 5394094"/>
              <a:gd name="connsiteX2" fmla="*/ 4780945 w 4780945"/>
              <a:gd name="connsiteY2" fmla="*/ 5394094 h 5394094"/>
              <a:gd name="connsiteX3" fmla="*/ 0 w 4780945"/>
              <a:gd name="connsiteY3" fmla="*/ 5394094 h 5394094"/>
              <a:gd name="connsiteX4" fmla="*/ 0 w 4780945"/>
              <a:gd name="connsiteY4" fmla="*/ 0 h 5394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945" h="5394094">
                <a:moveTo>
                  <a:pt x="0" y="0"/>
                </a:moveTo>
                <a:lnTo>
                  <a:pt x="4780945" y="0"/>
                </a:lnTo>
                <a:lnTo>
                  <a:pt x="4780945" y="5394094"/>
                </a:lnTo>
                <a:lnTo>
                  <a:pt x="0" y="539409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19672" y="4129202"/>
            <a:ext cx="4844445" cy="5457594"/>
          </a:xfrm>
          <a:custGeom>
            <a:avLst/>
            <a:gdLst>
              <a:gd name="connsiteX0" fmla="*/ 31750 w 4844445"/>
              <a:gd name="connsiteY0" fmla="*/ 31750 h 5457594"/>
              <a:gd name="connsiteX1" fmla="*/ 4812695 w 4844445"/>
              <a:gd name="connsiteY1" fmla="*/ 31750 h 5457594"/>
              <a:gd name="connsiteX2" fmla="*/ 4812695 w 4844445"/>
              <a:gd name="connsiteY2" fmla="*/ 5425844 h 5457594"/>
              <a:gd name="connsiteX3" fmla="*/ 31750 w 4844445"/>
              <a:gd name="connsiteY3" fmla="*/ 5425844 h 5457594"/>
              <a:gd name="connsiteX4" fmla="*/ 31750 w 4844445"/>
              <a:gd name="connsiteY4" fmla="*/ 31750 h 5457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44445" h="5457594">
                <a:moveTo>
                  <a:pt x="31750" y="31750"/>
                </a:moveTo>
                <a:lnTo>
                  <a:pt x="4812695" y="31750"/>
                </a:lnTo>
                <a:lnTo>
                  <a:pt x="4812695" y="5425844"/>
                </a:lnTo>
                <a:lnTo>
                  <a:pt x="31750" y="5425844"/>
                </a:lnTo>
                <a:lnTo>
                  <a:pt x="31750" y="31750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929983" y="6350000"/>
            <a:ext cx="2823822" cy="1270000"/>
          </a:xfrm>
          <a:custGeom>
            <a:avLst/>
            <a:gdLst>
              <a:gd name="connsiteX0" fmla="*/ 0 w 2823822"/>
              <a:gd name="connsiteY0" fmla="*/ 0 h 1270000"/>
              <a:gd name="connsiteX1" fmla="*/ 2823821 w 2823822"/>
              <a:gd name="connsiteY1" fmla="*/ 0 h 1270000"/>
              <a:gd name="connsiteX2" fmla="*/ 2823821 w 2823822"/>
              <a:gd name="connsiteY2" fmla="*/ 1270000 h 1270000"/>
              <a:gd name="connsiteX3" fmla="*/ 0 w 2823822"/>
              <a:gd name="connsiteY3" fmla="*/ 1270000 h 1270000"/>
              <a:gd name="connsiteX4" fmla="*/ 0 w 2823822"/>
              <a:gd name="connsiteY4" fmla="*/ 0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23822" h="1270000">
                <a:moveTo>
                  <a:pt x="0" y="0"/>
                </a:moveTo>
                <a:lnTo>
                  <a:pt x="2823821" y="0"/>
                </a:lnTo>
                <a:lnTo>
                  <a:pt x="2823821" y="1270000"/>
                </a:lnTo>
                <a:lnTo>
                  <a:pt x="0" y="1270000"/>
                </a:lnTo>
                <a:lnTo>
                  <a:pt x="0" y="0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073671" y="7076921"/>
            <a:ext cx="5791421" cy="76200"/>
          </a:xfrm>
          <a:custGeom>
            <a:avLst/>
            <a:gdLst>
              <a:gd name="connsiteX0" fmla="*/ 5753321 w 5791421"/>
              <a:gd name="connsiteY0" fmla="*/ 38100 h 76200"/>
              <a:gd name="connsiteX1" fmla="*/ 76200 w 5791421"/>
              <a:gd name="connsiteY1" fmla="*/ 38100 h 76200"/>
              <a:gd name="connsiteX2" fmla="*/ 38100 w 5791421"/>
              <a:gd name="connsiteY2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791421" h="76200">
                <a:moveTo>
                  <a:pt x="5753321" y="38100"/>
                </a:moveTo>
                <a:lnTo>
                  <a:pt x="76200" y="38100"/>
                </a:lnTo>
                <a:lnTo>
                  <a:pt x="38100" y="38100"/>
                </a:lnTo>
              </a:path>
            </a:pathLst>
          </a:custGeom>
          <a:ln w="76200">
            <a:solidFill>
              <a:srgbClr val="70AD4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845070" y="6962621"/>
            <a:ext cx="304800" cy="304800"/>
          </a:xfrm>
          <a:custGeom>
            <a:avLst/>
            <a:gdLst>
              <a:gd name="connsiteX0" fmla="*/ 304800 w 304800"/>
              <a:gd name="connsiteY0" fmla="*/ 0 h 304800"/>
              <a:gd name="connsiteX1" fmla="*/ 0 w 304800"/>
              <a:gd name="connsiteY1" fmla="*/ 152400 h 304800"/>
              <a:gd name="connsiteX2" fmla="*/ 304800 w 304800"/>
              <a:gd name="connsiteY2" fmla="*/ 304800 h 304800"/>
              <a:gd name="connsiteX3" fmla="*/ 304800 w 304800"/>
              <a:gd name="connsiteY3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4800" h="304800">
                <a:moveTo>
                  <a:pt x="304800" y="0"/>
                </a:moveTo>
                <a:lnTo>
                  <a:pt x="0" y="152400"/>
                </a:lnTo>
                <a:lnTo>
                  <a:pt x="304800" y="304800"/>
                </a:lnTo>
                <a:lnTo>
                  <a:pt x="304800" y="0"/>
                </a:lnTo>
              </a:path>
            </a:pathLst>
          </a:custGeom>
          <a:solidFill>
            <a:srgbClr val="70AD4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22600" y="3276600"/>
            <a:ext cx="6743700" cy="674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886700" y="4279900"/>
            <a:ext cx="9144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/>
            </a:pPr>
            <a:r>
              <a:rPr lang="en-US" altLang="zh-CN" sz="3600" dirty="0">
                <a:solidFill>
                  <a:srgbClr val="4472C4"/>
                </a:solidFill>
                <a:latin typeface="Tahoma" pitchFamily="18" charset="0"/>
                <a:cs typeface="Tahoma" pitchFamily="18" charset="0"/>
              </a:rPr>
              <a:t>组件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429500" y="6654800"/>
            <a:ext cx="18288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/>
            </a:pPr>
            <a:r>
              <a:rPr lang="en-US" altLang="zh-CN" sz="36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局部内容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279781" y="4279322"/>
            <a:ext cx="5800576" cy="419100"/>
          </a:xfrm>
          <a:custGeom>
            <a:avLst/>
            <a:gdLst>
              <a:gd name="connsiteX0" fmla="*/ 0 w 5800576"/>
              <a:gd name="connsiteY0" fmla="*/ 419100 h 419100"/>
              <a:gd name="connsiteX1" fmla="*/ 5800575 w 5800576"/>
              <a:gd name="connsiteY1" fmla="*/ 419100 h 419100"/>
              <a:gd name="connsiteX2" fmla="*/ 5800575 w 5800576"/>
              <a:gd name="connsiteY2" fmla="*/ 0 h 419100"/>
              <a:gd name="connsiteX3" fmla="*/ 0 w 5800576"/>
              <a:gd name="connsiteY3" fmla="*/ 0 h 419100"/>
              <a:gd name="connsiteX4" fmla="*/ 0 w 5800576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00576" h="419100">
                <a:moveTo>
                  <a:pt x="0" y="419100"/>
                </a:moveTo>
                <a:lnTo>
                  <a:pt x="5800575" y="419100"/>
                </a:lnTo>
                <a:lnTo>
                  <a:pt x="5800575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279781" y="4698422"/>
            <a:ext cx="2752576" cy="355600"/>
          </a:xfrm>
          <a:custGeom>
            <a:avLst/>
            <a:gdLst>
              <a:gd name="connsiteX0" fmla="*/ 0 w 2752576"/>
              <a:gd name="connsiteY0" fmla="*/ 355600 h 355600"/>
              <a:gd name="connsiteX1" fmla="*/ 2752576 w 2752576"/>
              <a:gd name="connsiteY1" fmla="*/ 355600 h 355600"/>
              <a:gd name="connsiteX2" fmla="*/ 2752576 w 2752576"/>
              <a:gd name="connsiteY2" fmla="*/ 0 h 355600"/>
              <a:gd name="connsiteX3" fmla="*/ 0 w 2752576"/>
              <a:gd name="connsiteY3" fmla="*/ 0 h 355600"/>
              <a:gd name="connsiteX4" fmla="*/ 0 w 2752576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2576" h="355600">
                <a:moveTo>
                  <a:pt x="0" y="355600"/>
                </a:moveTo>
                <a:lnTo>
                  <a:pt x="2752576" y="355600"/>
                </a:lnTo>
                <a:lnTo>
                  <a:pt x="2752576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194920" y="8306377"/>
            <a:ext cx="4037111" cy="355600"/>
          </a:xfrm>
          <a:custGeom>
            <a:avLst/>
            <a:gdLst>
              <a:gd name="connsiteX0" fmla="*/ 0 w 4037111"/>
              <a:gd name="connsiteY0" fmla="*/ 355600 h 355600"/>
              <a:gd name="connsiteX1" fmla="*/ 4037111 w 4037111"/>
              <a:gd name="connsiteY1" fmla="*/ 355600 h 355600"/>
              <a:gd name="connsiteX2" fmla="*/ 4037111 w 4037111"/>
              <a:gd name="connsiteY2" fmla="*/ 0 h 355600"/>
              <a:gd name="connsiteX3" fmla="*/ 0 w 4037111"/>
              <a:gd name="connsiteY3" fmla="*/ 0 h 355600"/>
              <a:gd name="connsiteX4" fmla="*/ 0 w 4037111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7111" h="355600">
                <a:moveTo>
                  <a:pt x="0" y="355600"/>
                </a:moveTo>
                <a:lnTo>
                  <a:pt x="4037111" y="355600"/>
                </a:lnTo>
                <a:lnTo>
                  <a:pt x="4037111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194920" y="8661977"/>
            <a:ext cx="8730406" cy="419100"/>
          </a:xfrm>
          <a:custGeom>
            <a:avLst/>
            <a:gdLst>
              <a:gd name="connsiteX0" fmla="*/ 0 w 8730406"/>
              <a:gd name="connsiteY0" fmla="*/ 419100 h 419100"/>
              <a:gd name="connsiteX1" fmla="*/ 8730406 w 8730406"/>
              <a:gd name="connsiteY1" fmla="*/ 419100 h 419100"/>
              <a:gd name="connsiteX2" fmla="*/ 8730406 w 8730406"/>
              <a:gd name="connsiteY2" fmla="*/ 0 h 419100"/>
              <a:gd name="connsiteX3" fmla="*/ 0 w 8730406"/>
              <a:gd name="connsiteY3" fmla="*/ 0 h 419100"/>
              <a:gd name="connsiteX4" fmla="*/ 0 w 8730406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30406" h="419100">
                <a:moveTo>
                  <a:pt x="0" y="419100"/>
                </a:moveTo>
                <a:lnTo>
                  <a:pt x="8730406" y="419100"/>
                </a:lnTo>
                <a:lnTo>
                  <a:pt x="8730406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194920" y="9081077"/>
            <a:ext cx="7511206" cy="419100"/>
          </a:xfrm>
          <a:custGeom>
            <a:avLst/>
            <a:gdLst>
              <a:gd name="connsiteX0" fmla="*/ 0 w 7511206"/>
              <a:gd name="connsiteY0" fmla="*/ 419100 h 419100"/>
              <a:gd name="connsiteX1" fmla="*/ 7511206 w 7511206"/>
              <a:gd name="connsiteY1" fmla="*/ 419100 h 419100"/>
              <a:gd name="connsiteX2" fmla="*/ 7511206 w 7511206"/>
              <a:gd name="connsiteY2" fmla="*/ 0 h 419100"/>
              <a:gd name="connsiteX3" fmla="*/ 0 w 7511206"/>
              <a:gd name="connsiteY3" fmla="*/ 0 h 419100"/>
              <a:gd name="connsiteX4" fmla="*/ 0 w 7511206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1206" h="419100">
                <a:moveTo>
                  <a:pt x="0" y="419100"/>
                </a:moveTo>
                <a:lnTo>
                  <a:pt x="7511206" y="419100"/>
                </a:lnTo>
                <a:lnTo>
                  <a:pt x="7511206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94920" y="9500177"/>
            <a:ext cx="4220616" cy="355600"/>
          </a:xfrm>
          <a:custGeom>
            <a:avLst/>
            <a:gdLst>
              <a:gd name="connsiteX0" fmla="*/ 0 w 4220616"/>
              <a:gd name="connsiteY0" fmla="*/ 355600 h 355600"/>
              <a:gd name="connsiteX1" fmla="*/ 4220616 w 4220616"/>
              <a:gd name="connsiteY1" fmla="*/ 355600 h 355600"/>
              <a:gd name="connsiteX2" fmla="*/ 4220616 w 4220616"/>
              <a:gd name="connsiteY2" fmla="*/ 0 h 355600"/>
              <a:gd name="connsiteX3" fmla="*/ 0 w 4220616"/>
              <a:gd name="connsiteY3" fmla="*/ 0 h 355600"/>
              <a:gd name="connsiteX4" fmla="*/ 0 w 4220616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20616" h="355600">
                <a:moveTo>
                  <a:pt x="0" y="355600"/>
                </a:moveTo>
                <a:lnTo>
                  <a:pt x="4220616" y="355600"/>
                </a:lnTo>
                <a:lnTo>
                  <a:pt x="4220616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8387491" y="4844102"/>
            <a:ext cx="152400" cy="4505638"/>
          </a:xfrm>
          <a:custGeom>
            <a:avLst/>
            <a:gdLst>
              <a:gd name="connsiteX0" fmla="*/ 38100 w 152400"/>
              <a:gd name="connsiteY0" fmla="*/ 4467538 h 4505638"/>
              <a:gd name="connsiteX1" fmla="*/ 38100 w 152400"/>
              <a:gd name="connsiteY1" fmla="*/ 38100 h 45056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4505638">
                <a:moveTo>
                  <a:pt x="38100" y="4467538"/>
                </a:move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4826487" y="9249163"/>
            <a:ext cx="3622344" cy="152400"/>
          </a:xfrm>
          <a:custGeom>
            <a:avLst/>
            <a:gdLst>
              <a:gd name="connsiteX0" fmla="*/ 3584244 w 3622344"/>
              <a:gd name="connsiteY0" fmla="*/ 38100 h 152400"/>
              <a:gd name="connsiteX1" fmla="*/ 38100 w 3622344"/>
              <a:gd name="connsiteY1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22344" h="152400">
                <a:moveTo>
                  <a:pt x="3584244" y="38100"/>
                </a:move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721771" y="4864167"/>
            <a:ext cx="7728470" cy="76200"/>
          </a:xfrm>
          <a:custGeom>
            <a:avLst/>
            <a:gdLst>
              <a:gd name="connsiteX0" fmla="*/ 7690370 w 7728470"/>
              <a:gd name="connsiteY0" fmla="*/ 38100 h 76200"/>
              <a:gd name="connsiteX1" fmla="*/ 76200 w 7728470"/>
              <a:gd name="connsiteY1" fmla="*/ 38100 h 76200"/>
              <a:gd name="connsiteX2" fmla="*/ 38100 w 7728470"/>
              <a:gd name="connsiteY2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728470" h="76200">
                <a:moveTo>
                  <a:pt x="7690370" y="38100"/>
                </a:moveTo>
                <a:lnTo>
                  <a:pt x="76200" y="38100"/>
                </a:ln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493170" y="4749867"/>
            <a:ext cx="304800" cy="304800"/>
          </a:xfrm>
          <a:custGeom>
            <a:avLst/>
            <a:gdLst>
              <a:gd name="connsiteX0" fmla="*/ 304800 w 304800"/>
              <a:gd name="connsiteY0" fmla="*/ 0 h 304800"/>
              <a:gd name="connsiteX1" fmla="*/ 0 w 304800"/>
              <a:gd name="connsiteY1" fmla="*/ 152400 h 304800"/>
              <a:gd name="connsiteX2" fmla="*/ 304800 w 304800"/>
              <a:gd name="connsiteY2" fmla="*/ 304800 h 304800"/>
              <a:gd name="connsiteX3" fmla="*/ 304800 w 304800"/>
              <a:gd name="connsiteY3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4800" h="304800">
                <a:moveTo>
                  <a:pt x="304800" y="0"/>
                </a:moveTo>
                <a:lnTo>
                  <a:pt x="0" y="152400"/>
                </a:lnTo>
                <a:lnTo>
                  <a:pt x="304800" y="304800"/>
                </a:lnTo>
                <a:lnTo>
                  <a:pt x="304800" y="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3200"/>
            <a:ext cx="24384000" cy="3238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00900" y="3492500"/>
            <a:ext cx="8724900" cy="670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&lt;!--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组件模板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--&gt;</a:t>
            </a:r>
          </a:p>
          <a:p>
            <a:pPr>
              <a:lnSpc>
                <a:spcPts val="27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&lt;view class=</a:t>
            </a:r>
            <a:r>
              <a:rPr lang="en-US" altLang="zh-CN" sz="240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"wrapper"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&gt;</a:t>
            </a:r>
          </a:p>
          <a:p>
            <a:pPr>
              <a:lnSpc>
                <a:spcPts val="33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&lt;view&gt;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这⾥里里是组件的内部节点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&lt;/view&gt;</a:t>
            </a:r>
          </a:p>
          <a:p>
            <a:pPr>
              <a:lnSpc>
                <a:spcPts val="27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&lt;slot&gt;&lt;/slot&gt;</a:t>
            </a:r>
          </a:p>
          <a:p>
            <a:pPr>
              <a:lnSpc>
                <a:spcPts val="27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&lt;/view&gt;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0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&lt;!--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引⽤用组件的⻚页⾯面模版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--&gt;</a:t>
            </a:r>
          </a:p>
          <a:p>
            <a:pPr>
              <a:lnSpc>
                <a:spcPts val="27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&lt;view&gt;</a:t>
            </a:r>
          </a:p>
          <a:p>
            <a:pPr>
              <a:lnSpc>
                <a:spcPts val="28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&lt;component-tag-name&gt;</a:t>
            </a:r>
          </a:p>
          <a:p>
            <a:pPr>
              <a:lnSpc>
                <a:spcPts val="33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&lt;!--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这部分内容将被放置在组件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&lt;slot&gt;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的位置上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--&gt;</a:t>
            </a:r>
          </a:p>
          <a:p>
            <a:pPr>
              <a:lnSpc>
                <a:spcPts val="33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&lt;view&gt;</a:t>
            </a:r>
            <a:r>
              <a:rPr lang="en-US" altLang="zh-CN" sz="2400" dirty="0" err="1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这⾥里里是插入到组件slot中的内容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&lt;/view&gt;</a:t>
            </a:r>
          </a:p>
          <a:p>
            <a:pPr>
              <a:lnSpc>
                <a:spcPts val="27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&lt;/component-tag-name&gt;</a:t>
            </a:r>
          </a:p>
          <a:p>
            <a:pPr>
              <a:lnSpc>
                <a:spcPts val="2800"/>
              </a:lnSpc>
              <a:tabLst>
                <a:tab pos="76200" algn="l"/>
                <a:tab pos="355600" algn="l"/>
                <a:tab pos="431800" algn="l"/>
                <a:tab pos="723900" algn="l"/>
              </a:tabLst>
            </a:pP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&lt;/view&gt;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225800" y="4419600"/>
            <a:ext cx="3530600" cy="471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825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component.wxml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page.wxml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729809" y="2588054"/>
            <a:ext cx="2202060" cy="355600"/>
          </a:xfrm>
          <a:custGeom>
            <a:avLst/>
            <a:gdLst>
              <a:gd name="connsiteX0" fmla="*/ 0 w 2202060"/>
              <a:gd name="connsiteY0" fmla="*/ 355600 h 355600"/>
              <a:gd name="connsiteX1" fmla="*/ 2202060 w 2202060"/>
              <a:gd name="connsiteY1" fmla="*/ 355600 h 355600"/>
              <a:gd name="connsiteX2" fmla="*/ 2202060 w 2202060"/>
              <a:gd name="connsiteY2" fmla="*/ 0 h 355600"/>
              <a:gd name="connsiteX3" fmla="*/ 0 w 2202060"/>
              <a:gd name="connsiteY3" fmla="*/ 0 h 355600"/>
              <a:gd name="connsiteX4" fmla="*/ 0 w 220206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02060" h="355600">
                <a:moveTo>
                  <a:pt x="0" y="355600"/>
                </a:moveTo>
                <a:lnTo>
                  <a:pt x="2202060" y="355600"/>
                </a:lnTo>
                <a:lnTo>
                  <a:pt x="220206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729809" y="2943654"/>
            <a:ext cx="2385565" cy="355600"/>
          </a:xfrm>
          <a:custGeom>
            <a:avLst/>
            <a:gdLst>
              <a:gd name="connsiteX0" fmla="*/ 0 w 2385565"/>
              <a:gd name="connsiteY0" fmla="*/ 355600 h 355600"/>
              <a:gd name="connsiteX1" fmla="*/ 2385565 w 2385565"/>
              <a:gd name="connsiteY1" fmla="*/ 355600 h 355600"/>
              <a:gd name="connsiteX2" fmla="*/ 2385565 w 2385565"/>
              <a:gd name="connsiteY2" fmla="*/ 0 h 355600"/>
              <a:gd name="connsiteX3" fmla="*/ 0 w 2385565"/>
              <a:gd name="connsiteY3" fmla="*/ 0 h 355600"/>
              <a:gd name="connsiteX4" fmla="*/ 0 w 2385565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5565" h="355600">
                <a:moveTo>
                  <a:pt x="0" y="355600"/>
                </a:moveTo>
                <a:lnTo>
                  <a:pt x="2385565" y="355600"/>
                </a:lnTo>
                <a:lnTo>
                  <a:pt x="2385565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729809" y="3299254"/>
            <a:ext cx="10260657" cy="419100"/>
          </a:xfrm>
          <a:custGeom>
            <a:avLst/>
            <a:gdLst>
              <a:gd name="connsiteX0" fmla="*/ 0 w 10260657"/>
              <a:gd name="connsiteY0" fmla="*/ 419100 h 419100"/>
              <a:gd name="connsiteX1" fmla="*/ 10260657 w 10260657"/>
              <a:gd name="connsiteY1" fmla="*/ 419100 h 419100"/>
              <a:gd name="connsiteX2" fmla="*/ 10260657 w 10260657"/>
              <a:gd name="connsiteY2" fmla="*/ 0 h 419100"/>
              <a:gd name="connsiteX3" fmla="*/ 0 w 10260657"/>
              <a:gd name="connsiteY3" fmla="*/ 0 h 419100"/>
              <a:gd name="connsiteX4" fmla="*/ 0 w 10260657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60657" h="419100">
                <a:moveTo>
                  <a:pt x="0" y="419100"/>
                </a:moveTo>
                <a:lnTo>
                  <a:pt x="10260657" y="419100"/>
                </a:lnTo>
                <a:lnTo>
                  <a:pt x="10260657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729809" y="3718354"/>
            <a:ext cx="917525" cy="355600"/>
          </a:xfrm>
          <a:custGeom>
            <a:avLst/>
            <a:gdLst>
              <a:gd name="connsiteX0" fmla="*/ 0 w 917525"/>
              <a:gd name="connsiteY0" fmla="*/ 355600 h 355600"/>
              <a:gd name="connsiteX1" fmla="*/ 917525 w 917525"/>
              <a:gd name="connsiteY1" fmla="*/ 355600 h 355600"/>
              <a:gd name="connsiteX2" fmla="*/ 917525 w 917525"/>
              <a:gd name="connsiteY2" fmla="*/ 0 h 355600"/>
              <a:gd name="connsiteX3" fmla="*/ 0 w 917525"/>
              <a:gd name="connsiteY3" fmla="*/ 0 h 355600"/>
              <a:gd name="connsiteX4" fmla="*/ 0 w 917525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7525" h="355600">
                <a:moveTo>
                  <a:pt x="0" y="355600"/>
                </a:moveTo>
                <a:lnTo>
                  <a:pt x="917525" y="355600"/>
                </a:lnTo>
                <a:lnTo>
                  <a:pt x="917525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29809" y="4073954"/>
            <a:ext cx="5321646" cy="355600"/>
          </a:xfrm>
          <a:custGeom>
            <a:avLst/>
            <a:gdLst>
              <a:gd name="connsiteX0" fmla="*/ 0 w 5321646"/>
              <a:gd name="connsiteY0" fmla="*/ 355600 h 355600"/>
              <a:gd name="connsiteX1" fmla="*/ 5321646 w 5321646"/>
              <a:gd name="connsiteY1" fmla="*/ 355600 h 355600"/>
              <a:gd name="connsiteX2" fmla="*/ 5321646 w 5321646"/>
              <a:gd name="connsiteY2" fmla="*/ 0 h 355600"/>
              <a:gd name="connsiteX3" fmla="*/ 0 w 5321646"/>
              <a:gd name="connsiteY3" fmla="*/ 0 h 355600"/>
              <a:gd name="connsiteX4" fmla="*/ 0 w 5321646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21646" h="355600">
                <a:moveTo>
                  <a:pt x="0" y="355600"/>
                </a:moveTo>
                <a:lnTo>
                  <a:pt x="5321646" y="355600"/>
                </a:lnTo>
                <a:lnTo>
                  <a:pt x="5321646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29809" y="4429554"/>
            <a:ext cx="4587627" cy="355600"/>
          </a:xfrm>
          <a:custGeom>
            <a:avLst/>
            <a:gdLst>
              <a:gd name="connsiteX0" fmla="*/ 0 w 4587627"/>
              <a:gd name="connsiteY0" fmla="*/ 355600 h 355600"/>
              <a:gd name="connsiteX1" fmla="*/ 4587627 w 4587627"/>
              <a:gd name="connsiteY1" fmla="*/ 355600 h 355600"/>
              <a:gd name="connsiteX2" fmla="*/ 4587627 w 4587627"/>
              <a:gd name="connsiteY2" fmla="*/ 0 h 355600"/>
              <a:gd name="connsiteX3" fmla="*/ 0 w 4587627"/>
              <a:gd name="connsiteY3" fmla="*/ 0 h 355600"/>
              <a:gd name="connsiteX4" fmla="*/ 0 w 4587627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7627" h="355600">
                <a:moveTo>
                  <a:pt x="0" y="355600"/>
                </a:moveTo>
                <a:lnTo>
                  <a:pt x="4587627" y="355600"/>
                </a:lnTo>
                <a:lnTo>
                  <a:pt x="4587627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876611" y="6614697"/>
            <a:ext cx="5321646" cy="355600"/>
          </a:xfrm>
          <a:custGeom>
            <a:avLst/>
            <a:gdLst>
              <a:gd name="connsiteX0" fmla="*/ 0 w 5321646"/>
              <a:gd name="connsiteY0" fmla="*/ 355600 h 355600"/>
              <a:gd name="connsiteX1" fmla="*/ 5321646 w 5321646"/>
              <a:gd name="connsiteY1" fmla="*/ 355600 h 355600"/>
              <a:gd name="connsiteX2" fmla="*/ 5321646 w 5321646"/>
              <a:gd name="connsiteY2" fmla="*/ 0 h 355600"/>
              <a:gd name="connsiteX3" fmla="*/ 0 w 5321646"/>
              <a:gd name="connsiteY3" fmla="*/ 0 h 355600"/>
              <a:gd name="connsiteX4" fmla="*/ 0 w 5321646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21646" h="355600">
                <a:moveTo>
                  <a:pt x="0" y="355600"/>
                </a:moveTo>
                <a:lnTo>
                  <a:pt x="5321646" y="355600"/>
                </a:lnTo>
                <a:lnTo>
                  <a:pt x="5321646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76611" y="6970297"/>
            <a:ext cx="5800576" cy="419100"/>
          </a:xfrm>
          <a:custGeom>
            <a:avLst/>
            <a:gdLst>
              <a:gd name="connsiteX0" fmla="*/ 0 w 5800576"/>
              <a:gd name="connsiteY0" fmla="*/ 419100 h 419100"/>
              <a:gd name="connsiteX1" fmla="*/ 5800576 w 5800576"/>
              <a:gd name="connsiteY1" fmla="*/ 419100 h 419100"/>
              <a:gd name="connsiteX2" fmla="*/ 5800576 w 5800576"/>
              <a:gd name="connsiteY2" fmla="*/ 0 h 419100"/>
              <a:gd name="connsiteX3" fmla="*/ 0 w 5800576"/>
              <a:gd name="connsiteY3" fmla="*/ 0 h 419100"/>
              <a:gd name="connsiteX4" fmla="*/ 0 w 5800576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00576" h="419100">
                <a:moveTo>
                  <a:pt x="0" y="419100"/>
                </a:moveTo>
                <a:lnTo>
                  <a:pt x="5800576" y="419100"/>
                </a:lnTo>
                <a:lnTo>
                  <a:pt x="5800576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876611" y="7389397"/>
            <a:ext cx="5138141" cy="355600"/>
          </a:xfrm>
          <a:custGeom>
            <a:avLst/>
            <a:gdLst>
              <a:gd name="connsiteX0" fmla="*/ 0 w 5138141"/>
              <a:gd name="connsiteY0" fmla="*/ 355600 h 355600"/>
              <a:gd name="connsiteX1" fmla="*/ 5138141 w 5138141"/>
              <a:gd name="connsiteY1" fmla="*/ 355600 h 355600"/>
              <a:gd name="connsiteX2" fmla="*/ 5138141 w 5138141"/>
              <a:gd name="connsiteY2" fmla="*/ 0 h 355600"/>
              <a:gd name="connsiteX3" fmla="*/ 0 w 5138141"/>
              <a:gd name="connsiteY3" fmla="*/ 0 h 355600"/>
              <a:gd name="connsiteX4" fmla="*/ 0 w 5138141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38141" h="355600">
                <a:moveTo>
                  <a:pt x="0" y="355600"/>
                </a:moveTo>
                <a:lnTo>
                  <a:pt x="5138141" y="355600"/>
                </a:lnTo>
                <a:lnTo>
                  <a:pt x="5138141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18122" y="9574540"/>
            <a:ext cx="4037111" cy="355600"/>
          </a:xfrm>
          <a:custGeom>
            <a:avLst/>
            <a:gdLst>
              <a:gd name="connsiteX0" fmla="*/ 0 w 4037111"/>
              <a:gd name="connsiteY0" fmla="*/ 355600 h 355600"/>
              <a:gd name="connsiteX1" fmla="*/ 4037111 w 4037111"/>
              <a:gd name="connsiteY1" fmla="*/ 355600 h 355600"/>
              <a:gd name="connsiteX2" fmla="*/ 4037111 w 4037111"/>
              <a:gd name="connsiteY2" fmla="*/ 0 h 355600"/>
              <a:gd name="connsiteX3" fmla="*/ 0 w 4037111"/>
              <a:gd name="connsiteY3" fmla="*/ 0 h 355600"/>
              <a:gd name="connsiteX4" fmla="*/ 0 w 4037111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7111" h="355600">
                <a:moveTo>
                  <a:pt x="0" y="355600"/>
                </a:moveTo>
                <a:lnTo>
                  <a:pt x="4037111" y="355600"/>
                </a:lnTo>
                <a:lnTo>
                  <a:pt x="4037111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918122" y="9930140"/>
            <a:ext cx="11299477" cy="419100"/>
          </a:xfrm>
          <a:custGeom>
            <a:avLst/>
            <a:gdLst>
              <a:gd name="connsiteX0" fmla="*/ 0 w 11299477"/>
              <a:gd name="connsiteY0" fmla="*/ 419100 h 419100"/>
              <a:gd name="connsiteX1" fmla="*/ 11299477 w 11299477"/>
              <a:gd name="connsiteY1" fmla="*/ 419100 h 419100"/>
              <a:gd name="connsiteX2" fmla="*/ 11299477 w 11299477"/>
              <a:gd name="connsiteY2" fmla="*/ 0 h 419100"/>
              <a:gd name="connsiteX3" fmla="*/ 0 w 11299477"/>
              <a:gd name="connsiteY3" fmla="*/ 0 h 419100"/>
              <a:gd name="connsiteX4" fmla="*/ 0 w 11299477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99477" h="419100">
                <a:moveTo>
                  <a:pt x="0" y="419100"/>
                </a:moveTo>
                <a:lnTo>
                  <a:pt x="11299477" y="419100"/>
                </a:lnTo>
                <a:lnTo>
                  <a:pt x="11299477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918122" y="10349240"/>
            <a:ext cx="12649348" cy="419100"/>
          </a:xfrm>
          <a:custGeom>
            <a:avLst/>
            <a:gdLst>
              <a:gd name="connsiteX0" fmla="*/ 0 w 12649348"/>
              <a:gd name="connsiteY0" fmla="*/ 419100 h 419100"/>
              <a:gd name="connsiteX1" fmla="*/ 12649348 w 12649348"/>
              <a:gd name="connsiteY1" fmla="*/ 419100 h 419100"/>
              <a:gd name="connsiteX2" fmla="*/ 12649348 w 12649348"/>
              <a:gd name="connsiteY2" fmla="*/ 0 h 419100"/>
              <a:gd name="connsiteX3" fmla="*/ 0 w 12649348"/>
              <a:gd name="connsiteY3" fmla="*/ 0 h 419100"/>
              <a:gd name="connsiteX4" fmla="*/ 0 w 12649348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49348" h="419100">
                <a:moveTo>
                  <a:pt x="0" y="419100"/>
                </a:moveTo>
                <a:lnTo>
                  <a:pt x="12649348" y="419100"/>
                </a:lnTo>
                <a:lnTo>
                  <a:pt x="12649348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918122" y="10768340"/>
            <a:ext cx="11115972" cy="419100"/>
          </a:xfrm>
          <a:custGeom>
            <a:avLst/>
            <a:gdLst>
              <a:gd name="connsiteX0" fmla="*/ 0 w 11115972"/>
              <a:gd name="connsiteY0" fmla="*/ 419100 h 419100"/>
              <a:gd name="connsiteX1" fmla="*/ 11115972 w 11115972"/>
              <a:gd name="connsiteY1" fmla="*/ 419100 h 419100"/>
              <a:gd name="connsiteX2" fmla="*/ 11115972 w 11115972"/>
              <a:gd name="connsiteY2" fmla="*/ 0 h 419100"/>
              <a:gd name="connsiteX3" fmla="*/ 0 w 11115972"/>
              <a:gd name="connsiteY3" fmla="*/ 0 h 419100"/>
              <a:gd name="connsiteX4" fmla="*/ 0 w 11115972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15972" h="419100">
                <a:moveTo>
                  <a:pt x="0" y="419100"/>
                </a:moveTo>
                <a:lnTo>
                  <a:pt x="11115972" y="419100"/>
                </a:lnTo>
                <a:lnTo>
                  <a:pt x="11115972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918122" y="11187440"/>
            <a:ext cx="12282338" cy="419100"/>
          </a:xfrm>
          <a:custGeom>
            <a:avLst/>
            <a:gdLst>
              <a:gd name="connsiteX0" fmla="*/ 0 w 12282338"/>
              <a:gd name="connsiteY0" fmla="*/ 419100 h 419100"/>
              <a:gd name="connsiteX1" fmla="*/ 12282338 w 12282338"/>
              <a:gd name="connsiteY1" fmla="*/ 419100 h 419100"/>
              <a:gd name="connsiteX2" fmla="*/ 12282338 w 12282338"/>
              <a:gd name="connsiteY2" fmla="*/ 0 h 419100"/>
              <a:gd name="connsiteX3" fmla="*/ 0 w 12282338"/>
              <a:gd name="connsiteY3" fmla="*/ 0 h 419100"/>
              <a:gd name="connsiteX4" fmla="*/ 0 w 12282338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82338" h="419100">
                <a:moveTo>
                  <a:pt x="0" y="419100"/>
                </a:moveTo>
                <a:lnTo>
                  <a:pt x="12282338" y="419100"/>
                </a:lnTo>
                <a:lnTo>
                  <a:pt x="12282338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18122" y="11606540"/>
            <a:ext cx="4220616" cy="355600"/>
          </a:xfrm>
          <a:custGeom>
            <a:avLst/>
            <a:gdLst>
              <a:gd name="connsiteX0" fmla="*/ 0 w 4220616"/>
              <a:gd name="connsiteY0" fmla="*/ 355600 h 355600"/>
              <a:gd name="connsiteX1" fmla="*/ 4220616 w 4220616"/>
              <a:gd name="connsiteY1" fmla="*/ 355600 h 355600"/>
              <a:gd name="connsiteX2" fmla="*/ 4220616 w 4220616"/>
              <a:gd name="connsiteY2" fmla="*/ 0 h 355600"/>
              <a:gd name="connsiteX3" fmla="*/ 0 w 4220616"/>
              <a:gd name="connsiteY3" fmla="*/ 0 h 355600"/>
              <a:gd name="connsiteX4" fmla="*/ 0 w 4220616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20616" h="355600">
                <a:moveTo>
                  <a:pt x="0" y="355600"/>
                </a:moveTo>
                <a:lnTo>
                  <a:pt x="4220616" y="355600"/>
                </a:lnTo>
                <a:lnTo>
                  <a:pt x="4220616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9670864" y="6736247"/>
            <a:ext cx="152400" cy="3844070"/>
          </a:xfrm>
          <a:custGeom>
            <a:avLst/>
            <a:gdLst>
              <a:gd name="connsiteX0" fmla="*/ 38100 w 152400"/>
              <a:gd name="connsiteY0" fmla="*/ 3805970 h 3844070"/>
              <a:gd name="connsiteX1" fmla="*/ 38100 w 152400"/>
              <a:gd name="connsiteY1" fmla="*/ 38100 h 3844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44070">
                <a:moveTo>
                  <a:pt x="38100" y="3805970"/>
                </a:move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8813600" y="10516079"/>
            <a:ext cx="967970" cy="152400"/>
          </a:xfrm>
          <a:custGeom>
            <a:avLst/>
            <a:gdLst>
              <a:gd name="connsiteX0" fmla="*/ 929870 w 967970"/>
              <a:gd name="connsiteY0" fmla="*/ 38100 h 152400"/>
              <a:gd name="connsiteX1" fmla="*/ 38100 w 967970"/>
              <a:gd name="connsiteY1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7970" h="152400">
                <a:moveTo>
                  <a:pt x="929870" y="38100"/>
                </a:move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2021591" y="6756313"/>
            <a:ext cx="7728471" cy="76200"/>
          </a:xfrm>
          <a:custGeom>
            <a:avLst/>
            <a:gdLst>
              <a:gd name="connsiteX0" fmla="*/ 7690371 w 7728471"/>
              <a:gd name="connsiteY0" fmla="*/ 38100 h 76200"/>
              <a:gd name="connsiteX1" fmla="*/ 76200 w 7728471"/>
              <a:gd name="connsiteY1" fmla="*/ 38100 h 76200"/>
              <a:gd name="connsiteX2" fmla="*/ 38100 w 7728471"/>
              <a:gd name="connsiteY2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728471" h="76200">
                <a:moveTo>
                  <a:pt x="7690371" y="38100"/>
                </a:moveTo>
                <a:lnTo>
                  <a:pt x="76200" y="38100"/>
                </a:ln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792992" y="6642013"/>
            <a:ext cx="304800" cy="304800"/>
          </a:xfrm>
          <a:custGeom>
            <a:avLst/>
            <a:gdLst>
              <a:gd name="connsiteX0" fmla="*/ 304800 w 304800"/>
              <a:gd name="connsiteY0" fmla="*/ 0 h 304800"/>
              <a:gd name="connsiteX1" fmla="*/ 0 w 304800"/>
              <a:gd name="connsiteY1" fmla="*/ 152400 h 304800"/>
              <a:gd name="connsiteX2" fmla="*/ 304800 w 304800"/>
              <a:gd name="connsiteY2" fmla="*/ 304800 h 304800"/>
              <a:gd name="connsiteX3" fmla="*/ 304800 w 304800"/>
              <a:gd name="connsiteY3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4800" h="304800">
                <a:moveTo>
                  <a:pt x="304800" y="0"/>
                </a:moveTo>
                <a:lnTo>
                  <a:pt x="0" y="152400"/>
                </a:lnTo>
                <a:lnTo>
                  <a:pt x="304800" y="304800"/>
                </a:lnTo>
                <a:lnTo>
                  <a:pt x="304800" y="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1003590" y="7504932"/>
            <a:ext cx="152400" cy="3981490"/>
          </a:xfrm>
          <a:custGeom>
            <a:avLst/>
            <a:gdLst>
              <a:gd name="connsiteX0" fmla="*/ 38100 w 152400"/>
              <a:gd name="connsiteY0" fmla="*/ 3943391 h 3981490"/>
              <a:gd name="connsiteX1" fmla="*/ 38100 w 152400"/>
              <a:gd name="connsiteY1" fmla="*/ 38100 h 39814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981490">
                <a:moveTo>
                  <a:pt x="38100" y="3943391"/>
                </a:move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8825095" y="11407444"/>
            <a:ext cx="2272741" cy="152400"/>
          </a:xfrm>
          <a:custGeom>
            <a:avLst/>
            <a:gdLst>
              <a:gd name="connsiteX0" fmla="*/ 2234640 w 2272741"/>
              <a:gd name="connsiteY0" fmla="*/ 38100 h 152400"/>
              <a:gd name="connsiteX1" fmla="*/ 38100 w 2272741"/>
              <a:gd name="connsiteY1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72741" h="152400">
                <a:moveTo>
                  <a:pt x="2234640" y="38100"/>
                </a:move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2058619" y="7524997"/>
            <a:ext cx="9024167" cy="76200"/>
          </a:xfrm>
          <a:custGeom>
            <a:avLst/>
            <a:gdLst>
              <a:gd name="connsiteX0" fmla="*/ 8986067 w 9024167"/>
              <a:gd name="connsiteY0" fmla="*/ 38100 h 76200"/>
              <a:gd name="connsiteX1" fmla="*/ 76200 w 9024167"/>
              <a:gd name="connsiteY1" fmla="*/ 38100 h 76200"/>
              <a:gd name="connsiteX2" fmla="*/ 38100 w 9024167"/>
              <a:gd name="connsiteY2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024167" h="76200">
                <a:moveTo>
                  <a:pt x="8986067" y="38100"/>
                </a:moveTo>
                <a:lnTo>
                  <a:pt x="76200" y="38100"/>
                </a:ln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1830023" y="7410697"/>
            <a:ext cx="304800" cy="304800"/>
          </a:xfrm>
          <a:custGeom>
            <a:avLst/>
            <a:gdLst>
              <a:gd name="connsiteX0" fmla="*/ 304800 w 304800"/>
              <a:gd name="connsiteY0" fmla="*/ 0 h 304800"/>
              <a:gd name="connsiteX1" fmla="*/ 0 w 304800"/>
              <a:gd name="connsiteY1" fmla="*/ 152400 h 304800"/>
              <a:gd name="connsiteX2" fmla="*/ 304800 w 304800"/>
              <a:gd name="connsiteY2" fmla="*/ 304800 h 304800"/>
              <a:gd name="connsiteX3" fmla="*/ 304800 w 304800"/>
              <a:gd name="connsiteY3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4800" h="304800">
                <a:moveTo>
                  <a:pt x="304800" y="0"/>
                </a:moveTo>
                <a:lnTo>
                  <a:pt x="0" y="152400"/>
                </a:lnTo>
                <a:lnTo>
                  <a:pt x="304800" y="304800"/>
                </a:lnTo>
                <a:lnTo>
                  <a:pt x="304800" y="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3213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727700" y="2578100"/>
            <a:ext cx="2006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Component({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083300" y="2933700"/>
            <a:ext cx="98933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68300" algn="l"/>
              </a:tabLst>
            </a:pP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options: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{</a:t>
            </a:r>
          </a:p>
          <a:p>
            <a:pPr>
              <a:lnSpc>
                <a:spcPts val="33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multipleSlots: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F5871F"/>
                </a:solidFill>
                <a:latin typeface="Tahoma" pitchFamily="18" charset="0"/>
                <a:cs typeface="Tahoma" pitchFamily="18" charset="0"/>
              </a:rPr>
              <a:t>true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//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在组件定义时的选项中启⽤用多slot⽀支持</a:t>
            </a:r>
          </a:p>
          <a:p>
            <a:pPr>
              <a:lnSpc>
                <a:spcPts val="2700"/>
              </a:lnSpc>
              <a:tabLst>
                <a:tab pos="368300" algn="l"/>
              </a:tabLst>
            </a:pP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},</a:t>
            </a:r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properties: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{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/*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...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*/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},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727700" y="4419600"/>
            <a:ext cx="5473700" cy="513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  <a:tab pos="190500" algn="l"/>
                <a:tab pos="355600" algn="l"/>
                <a:tab pos="5080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methods: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{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/*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...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*/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}</a:t>
            </a:r>
          </a:p>
          <a:p>
            <a:pPr>
              <a:lnSpc>
                <a:spcPts val="2700"/>
              </a:lnSpc>
              <a:tabLst>
                <a:tab pos="152400" algn="l"/>
                <a:tab pos="190500" algn="l"/>
                <a:tab pos="355600" algn="l"/>
                <a:tab pos="508000" algn="l"/>
              </a:tabLst>
            </a:pP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})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800"/>
              </a:lnSpc>
              <a:tabLst>
                <a:tab pos="152400" algn="l"/>
                <a:tab pos="190500" algn="l"/>
                <a:tab pos="355600" algn="l"/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&lt;!--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组件模板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--&gt;</a:t>
            </a:r>
          </a:p>
          <a:p>
            <a:pPr>
              <a:lnSpc>
                <a:spcPts val="2700"/>
              </a:lnSpc>
              <a:tabLst>
                <a:tab pos="152400" algn="l"/>
                <a:tab pos="190500" algn="l"/>
                <a:tab pos="355600" algn="l"/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&lt;view class=</a:t>
            </a:r>
            <a:r>
              <a:rPr lang="en-US" altLang="zh-CN" sz="240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"wrapper"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&gt;</a:t>
            </a:r>
          </a:p>
          <a:p>
            <a:pPr>
              <a:lnSpc>
                <a:spcPts val="2800"/>
              </a:lnSpc>
              <a:tabLst>
                <a:tab pos="152400" algn="l"/>
                <a:tab pos="190500" algn="l"/>
                <a:tab pos="355600" algn="l"/>
                <a:tab pos="5080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&lt;slot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name=</a:t>
            </a:r>
            <a:r>
              <a:rPr lang="en-US" altLang="zh-CN" sz="240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"before"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&gt;&lt;/slot&gt;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52400" algn="l"/>
                <a:tab pos="190500" algn="l"/>
                <a:tab pos="355600" algn="l"/>
                <a:tab pos="5080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&lt;slot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name=</a:t>
            </a:r>
            <a:r>
              <a:rPr lang="en-US" altLang="zh-CN" sz="240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"after"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&gt;&lt;/slot&gt;</a:t>
            </a:r>
          </a:p>
          <a:p>
            <a:pPr>
              <a:lnSpc>
                <a:spcPts val="2800"/>
              </a:lnSpc>
              <a:tabLst>
                <a:tab pos="152400" algn="l"/>
                <a:tab pos="190500" algn="l"/>
                <a:tab pos="355600" algn="l"/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&lt;/view&gt;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800"/>
              </a:lnSpc>
              <a:tabLst>
                <a:tab pos="152400" algn="l"/>
                <a:tab pos="190500" algn="l"/>
                <a:tab pos="355600" algn="l"/>
                <a:tab pos="508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&lt;!--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引⽤用组件的⻚页⾯面模版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--&gt;</a:t>
            </a:r>
          </a:p>
          <a:p>
            <a:pPr>
              <a:lnSpc>
                <a:spcPts val="2700"/>
              </a:lnSpc>
              <a:tabLst>
                <a:tab pos="152400" algn="l"/>
                <a:tab pos="190500" algn="l"/>
                <a:tab pos="355600" algn="l"/>
                <a:tab pos="508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&lt;view&gt;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918200" y="9563100"/>
            <a:ext cx="126492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&lt;component-tag-name&gt;</a:t>
            </a:r>
          </a:p>
          <a:p>
            <a:pPr>
              <a:lnSpc>
                <a:spcPts val="33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&lt;!--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这部分内容将被放置在组件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&lt;slot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name="before"&gt;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的位置上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--&gt;</a:t>
            </a:r>
          </a:p>
          <a:p>
            <a:pPr>
              <a:lnSpc>
                <a:spcPts val="33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&lt;view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slot=</a:t>
            </a:r>
            <a:r>
              <a:rPr lang="en-US" altLang="zh-CN" sz="240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"before"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&gt;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这⾥里里是插⼊入到组件slot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name="before"中的内容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&lt;/view&gt;</a:t>
            </a:r>
          </a:p>
          <a:p>
            <a:pPr>
              <a:lnSpc>
                <a:spcPts val="33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&lt;!--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这部分内容将被放置在组件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&lt;slot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name="after"&gt;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的位置上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--&gt;</a:t>
            </a:r>
          </a:p>
          <a:p>
            <a:pPr>
              <a:lnSpc>
                <a:spcPts val="33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&lt;view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slot=</a:t>
            </a:r>
            <a:r>
              <a:rPr lang="en-US" altLang="zh-CN" sz="240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"after"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&gt;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这⾥里里是插⼊入到组件slot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name="after"中的内容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&lt;/view&gt;</a:t>
            </a:r>
          </a:p>
          <a:p>
            <a:pPr>
              <a:lnSpc>
                <a:spcPts val="27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&lt;/component-tag-name&gt;</a:t>
            </a:r>
          </a:p>
          <a:p>
            <a:pPr>
              <a:lnSpc>
                <a:spcPts val="2800"/>
              </a:lnSpc>
              <a:tabLst>
                <a:tab pos="355600" algn="l"/>
                <a:tab pos="723900" algn="l"/>
              </a:tabLst>
            </a:pP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&lt;/view&gt;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628900" y="3594100"/>
            <a:ext cx="27940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component.js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073400" y="10287000"/>
            <a:ext cx="22225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page.wxml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12824" y="5528053"/>
            <a:ext cx="4393340" cy="4393339"/>
          </a:xfrm>
          <a:custGeom>
            <a:avLst/>
            <a:gdLst>
              <a:gd name="connsiteX0" fmla="*/ 3749950 w 4393340"/>
              <a:gd name="connsiteY0" fmla="*/ 643389 h 4393339"/>
              <a:gd name="connsiteX1" fmla="*/ 3749950 w 4393340"/>
              <a:gd name="connsiteY1" fmla="*/ 3749949 h 4393339"/>
              <a:gd name="connsiteX2" fmla="*/ 643389 w 4393340"/>
              <a:gd name="connsiteY2" fmla="*/ 3749949 h 4393339"/>
              <a:gd name="connsiteX3" fmla="*/ 643389 w 4393340"/>
              <a:gd name="connsiteY3" fmla="*/ 643389 h 4393339"/>
              <a:gd name="connsiteX4" fmla="*/ 3749950 w 4393340"/>
              <a:gd name="connsiteY4" fmla="*/ 643389 h 4393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93340" h="4393339">
                <a:moveTo>
                  <a:pt x="3749950" y="643389"/>
                </a:moveTo>
                <a:cubicBezTo>
                  <a:pt x="4607803" y="1501241"/>
                  <a:pt x="4607803" y="2892096"/>
                  <a:pt x="3749950" y="3749949"/>
                </a:cubicBezTo>
                <a:cubicBezTo>
                  <a:pt x="2892097" y="4607802"/>
                  <a:pt x="1501242" y="4607802"/>
                  <a:pt x="643389" y="3749949"/>
                </a:cubicBezTo>
                <a:cubicBezTo>
                  <a:pt x="-214462" y="2892096"/>
                  <a:pt x="-214462" y="1501241"/>
                  <a:pt x="643389" y="643389"/>
                </a:cubicBezTo>
                <a:cubicBezTo>
                  <a:pt x="1501242" y="-214463"/>
                  <a:pt x="2892097" y="-214463"/>
                  <a:pt x="3749950" y="643389"/>
                </a:cubicBez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977835" y="5528053"/>
            <a:ext cx="4393341" cy="4393339"/>
          </a:xfrm>
          <a:custGeom>
            <a:avLst/>
            <a:gdLst>
              <a:gd name="connsiteX0" fmla="*/ 3749955 w 4393341"/>
              <a:gd name="connsiteY0" fmla="*/ 643389 h 4393339"/>
              <a:gd name="connsiteX1" fmla="*/ 3749955 w 4393341"/>
              <a:gd name="connsiteY1" fmla="*/ 3749949 h 4393339"/>
              <a:gd name="connsiteX2" fmla="*/ 643394 w 4393341"/>
              <a:gd name="connsiteY2" fmla="*/ 3749949 h 4393339"/>
              <a:gd name="connsiteX3" fmla="*/ 643394 w 4393341"/>
              <a:gd name="connsiteY3" fmla="*/ 643389 h 4393339"/>
              <a:gd name="connsiteX4" fmla="*/ 3749955 w 4393341"/>
              <a:gd name="connsiteY4" fmla="*/ 643389 h 4393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93341" h="4393339">
                <a:moveTo>
                  <a:pt x="3749955" y="643389"/>
                </a:moveTo>
                <a:cubicBezTo>
                  <a:pt x="4607802" y="1501241"/>
                  <a:pt x="4607802" y="2892096"/>
                  <a:pt x="3749955" y="3749949"/>
                </a:cubicBezTo>
                <a:cubicBezTo>
                  <a:pt x="2892094" y="4607802"/>
                  <a:pt x="1501241" y="4607802"/>
                  <a:pt x="643394" y="3749949"/>
                </a:cubicBezTo>
                <a:cubicBezTo>
                  <a:pt x="-214464" y="2892096"/>
                  <a:pt x="-214464" y="1501241"/>
                  <a:pt x="643394" y="643389"/>
                </a:cubicBezTo>
                <a:cubicBezTo>
                  <a:pt x="1501241" y="-214463"/>
                  <a:pt x="2892094" y="-214463"/>
                  <a:pt x="3749955" y="643389"/>
                </a:cubicBezTo>
              </a:path>
            </a:pathLst>
          </a:custGeom>
          <a:solidFill>
            <a:srgbClr val="60D9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"/>
            <a:ext cx="24384000" cy="325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366000" y="7327900"/>
            <a:ext cx="16764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高内聚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341600" y="7327900"/>
            <a:ext cx="16764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可复用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4368800"/>
            <a:ext cx="19075400" cy="499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637364" y="4250875"/>
            <a:ext cx="1284535" cy="355600"/>
          </a:xfrm>
          <a:custGeom>
            <a:avLst/>
            <a:gdLst>
              <a:gd name="connsiteX0" fmla="*/ 0 w 1284535"/>
              <a:gd name="connsiteY0" fmla="*/ 355600 h 355600"/>
              <a:gd name="connsiteX1" fmla="*/ 1284535 w 1284535"/>
              <a:gd name="connsiteY1" fmla="*/ 355600 h 355600"/>
              <a:gd name="connsiteX2" fmla="*/ 1284535 w 1284535"/>
              <a:gd name="connsiteY2" fmla="*/ 0 h 355600"/>
              <a:gd name="connsiteX3" fmla="*/ 0 w 1284535"/>
              <a:gd name="connsiteY3" fmla="*/ 0 h 355600"/>
              <a:gd name="connsiteX4" fmla="*/ 0 w 1284535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4535" h="355600">
                <a:moveTo>
                  <a:pt x="0" y="355600"/>
                </a:moveTo>
                <a:lnTo>
                  <a:pt x="1284535" y="355600"/>
                </a:lnTo>
                <a:lnTo>
                  <a:pt x="1284535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37364" y="4606475"/>
            <a:ext cx="4771132" cy="355600"/>
          </a:xfrm>
          <a:custGeom>
            <a:avLst/>
            <a:gdLst>
              <a:gd name="connsiteX0" fmla="*/ 0 w 4771132"/>
              <a:gd name="connsiteY0" fmla="*/ 355600 h 355600"/>
              <a:gd name="connsiteX1" fmla="*/ 4771132 w 4771132"/>
              <a:gd name="connsiteY1" fmla="*/ 355600 h 355600"/>
              <a:gd name="connsiteX2" fmla="*/ 4771132 w 4771132"/>
              <a:gd name="connsiteY2" fmla="*/ 0 h 355600"/>
              <a:gd name="connsiteX3" fmla="*/ 0 w 4771132"/>
              <a:gd name="connsiteY3" fmla="*/ 0 h 355600"/>
              <a:gd name="connsiteX4" fmla="*/ 0 w 4771132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1132" h="355600">
                <a:moveTo>
                  <a:pt x="0" y="355600"/>
                </a:moveTo>
                <a:lnTo>
                  <a:pt x="4771132" y="355600"/>
                </a:lnTo>
                <a:lnTo>
                  <a:pt x="4771132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37364" y="4962075"/>
            <a:ext cx="8609110" cy="419100"/>
          </a:xfrm>
          <a:custGeom>
            <a:avLst/>
            <a:gdLst>
              <a:gd name="connsiteX0" fmla="*/ 0 w 8609110"/>
              <a:gd name="connsiteY0" fmla="*/ 419100 h 419100"/>
              <a:gd name="connsiteX1" fmla="*/ 8609110 w 8609110"/>
              <a:gd name="connsiteY1" fmla="*/ 419100 h 419100"/>
              <a:gd name="connsiteX2" fmla="*/ 8609110 w 8609110"/>
              <a:gd name="connsiteY2" fmla="*/ 0 h 419100"/>
              <a:gd name="connsiteX3" fmla="*/ 0 w 8609110"/>
              <a:gd name="connsiteY3" fmla="*/ 0 h 419100"/>
              <a:gd name="connsiteX4" fmla="*/ 0 w 8609110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09110" h="419100">
                <a:moveTo>
                  <a:pt x="0" y="419100"/>
                </a:moveTo>
                <a:lnTo>
                  <a:pt x="8609110" y="419100"/>
                </a:lnTo>
                <a:lnTo>
                  <a:pt x="8609110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637364" y="5381175"/>
            <a:ext cx="734020" cy="355600"/>
          </a:xfrm>
          <a:custGeom>
            <a:avLst/>
            <a:gdLst>
              <a:gd name="connsiteX0" fmla="*/ 0 w 734020"/>
              <a:gd name="connsiteY0" fmla="*/ 355600 h 355600"/>
              <a:gd name="connsiteX1" fmla="*/ 734020 w 734020"/>
              <a:gd name="connsiteY1" fmla="*/ 355600 h 355600"/>
              <a:gd name="connsiteX2" fmla="*/ 734020 w 734020"/>
              <a:gd name="connsiteY2" fmla="*/ 0 h 355600"/>
              <a:gd name="connsiteX3" fmla="*/ 0 w 734020"/>
              <a:gd name="connsiteY3" fmla="*/ 0 h 355600"/>
              <a:gd name="connsiteX4" fmla="*/ 0 w 73402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4020" h="355600">
                <a:moveTo>
                  <a:pt x="0" y="355600"/>
                </a:moveTo>
                <a:lnTo>
                  <a:pt x="734020" y="355600"/>
                </a:lnTo>
                <a:lnTo>
                  <a:pt x="73402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70939" y="8629265"/>
            <a:ext cx="2202060" cy="355600"/>
          </a:xfrm>
          <a:custGeom>
            <a:avLst/>
            <a:gdLst>
              <a:gd name="connsiteX0" fmla="*/ 0 w 2202060"/>
              <a:gd name="connsiteY0" fmla="*/ 355600 h 355600"/>
              <a:gd name="connsiteX1" fmla="*/ 2202060 w 2202060"/>
              <a:gd name="connsiteY1" fmla="*/ 355600 h 355600"/>
              <a:gd name="connsiteX2" fmla="*/ 2202060 w 2202060"/>
              <a:gd name="connsiteY2" fmla="*/ 0 h 355600"/>
              <a:gd name="connsiteX3" fmla="*/ 0 w 2202060"/>
              <a:gd name="connsiteY3" fmla="*/ 0 h 355600"/>
              <a:gd name="connsiteX4" fmla="*/ 0 w 220206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02060" h="355600">
                <a:moveTo>
                  <a:pt x="0" y="355600"/>
                </a:moveTo>
                <a:lnTo>
                  <a:pt x="2202060" y="355600"/>
                </a:lnTo>
                <a:lnTo>
                  <a:pt x="220206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70939" y="8984865"/>
            <a:ext cx="3119585" cy="355600"/>
          </a:xfrm>
          <a:custGeom>
            <a:avLst/>
            <a:gdLst>
              <a:gd name="connsiteX0" fmla="*/ 0 w 3119585"/>
              <a:gd name="connsiteY0" fmla="*/ 355600 h 355600"/>
              <a:gd name="connsiteX1" fmla="*/ 3119585 w 3119585"/>
              <a:gd name="connsiteY1" fmla="*/ 355600 h 355600"/>
              <a:gd name="connsiteX2" fmla="*/ 3119585 w 3119585"/>
              <a:gd name="connsiteY2" fmla="*/ 0 h 355600"/>
              <a:gd name="connsiteX3" fmla="*/ 0 w 3119585"/>
              <a:gd name="connsiteY3" fmla="*/ 0 h 355600"/>
              <a:gd name="connsiteX4" fmla="*/ 0 w 3119585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9585" h="355600">
                <a:moveTo>
                  <a:pt x="0" y="355600"/>
                </a:moveTo>
                <a:lnTo>
                  <a:pt x="3119585" y="355600"/>
                </a:lnTo>
                <a:lnTo>
                  <a:pt x="3119585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70939" y="9340465"/>
            <a:ext cx="2385565" cy="355600"/>
          </a:xfrm>
          <a:custGeom>
            <a:avLst/>
            <a:gdLst>
              <a:gd name="connsiteX0" fmla="*/ 0 w 2385565"/>
              <a:gd name="connsiteY0" fmla="*/ 355600 h 355600"/>
              <a:gd name="connsiteX1" fmla="*/ 2385565 w 2385565"/>
              <a:gd name="connsiteY1" fmla="*/ 355600 h 355600"/>
              <a:gd name="connsiteX2" fmla="*/ 2385565 w 2385565"/>
              <a:gd name="connsiteY2" fmla="*/ 0 h 355600"/>
              <a:gd name="connsiteX3" fmla="*/ 0 w 2385565"/>
              <a:gd name="connsiteY3" fmla="*/ 0 h 355600"/>
              <a:gd name="connsiteX4" fmla="*/ 0 w 2385565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5565" h="355600">
                <a:moveTo>
                  <a:pt x="0" y="355600"/>
                </a:moveTo>
                <a:lnTo>
                  <a:pt x="2385565" y="355600"/>
                </a:lnTo>
                <a:lnTo>
                  <a:pt x="2385565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70939" y="9696065"/>
            <a:ext cx="4220616" cy="355600"/>
          </a:xfrm>
          <a:custGeom>
            <a:avLst/>
            <a:gdLst>
              <a:gd name="connsiteX0" fmla="*/ 0 w 4220616"/>
              <a:gd name="connsiteY0" fmla="*/ 355600 h 355600"/>
              <a:gd name="connsiteX1" fmla="*/ 4220616 w 4220616"/>
              <a:gd name="connsiteY1" fmla="*/ 355600 h 355600"/>
              <a:gd name="connsiteX2" fmla="*/ 4220616 w 4220616"/>
              <a:gd name="connsiteY2" fmla="*/ 0 h 355600"/>
              <a:gd name="connsiteX3" fmla="*/ 0 w 4220616"/>
              <a:gd name="connsiteY3" fmla="*/ 0 h 355600"/>
              <a:gd name="connsiteX4" fmla="*/ 0 w 4220616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20616" h="355600">
                <a:moveTo>
                  <a:pt x="0" y="355600"/>
                </a:moveTo>
                <a:lnTo>
                  <a:pt x="4220616" y="355600"/>
                </a:lnTo>
                <a:lnTo>
                  <a:pt x="4220616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670939" y="10051665"/>
            <a:ext cx="10630792" cy="419100"/>
          </a:xfrm>
          <a:custGeom>
            <a:avLst/>
            <a:gdLst>
              <a:gd name="connsiteX0" fmla="*/ 0 w 10630792"/>
              <a:gd name="connsiteY0" fmla="*/ 419100 h 419100"/>
              <a:gd name="connsiteX1" fmla="*/ 10630793 w 10630792"/>
              <a:gd name="connsiteY1" fmla="*/ 419100 h 419100"/>
              <a:gd name="connsiteX2" fmla="*/ 10630793 w 10630792"/>
              <a:gd name="connsiteY2" fmla="*/ 0 h 419100"/>
              <a:gd name="connsiteX3" fmla="*/ 0 w 10630792"/>
              <a:gd name="connsiteY3" fmla="*/ 0 h 419100"/>
              <a:gd name="connsiteX4" fmla="*/ 0 w 10630792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30792" h="419100">
                <a:moveTo>
                  <a:pt x="0" y="419100"/>
                </a:moveTo>
                <a:lnTo>
                  <a:pt x="10630793" y="419100"/>
                </a:lnTo>
                <a:lnTo>
                  <a:pt x="10630793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670939" y="10470765"/>
            <a:ext cx="8005762" cy="419100"/>
          </a:xfrm>
          <a:custGeom>
            <a:avLst/>
            <a:gdLst>
              <a:gd name="connsiteX0" fmla="*/ 0 w 8005762"/>
              <a:gd name="connsiteY0" fmla="*/ 419100 h 419100"/>
              <a:gd name="connsiteX1" fmla="*/ 8005762 w 8005762"/>
              <a:gd name="connsiteY1" fmla="*/ 419100 h 419100"/>
              <a:gd name="connsiteX2" fmla="*/ 8005762 w 8005762"/>
              <a:gd name="connsiteY2" fmla="*/ 0 h 419100"/>
              <a:gd name="connsiteX3" fmla="*/ 0 w 8005762"/>
              <a:gd name="connsiteY3" fmla="*/ 0 h 419100"/>
              <a:gd name="connsiteX4" fmla="*/ 0 w 8005762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5762" h="419100">
                <a:moveTo>
                  <a:pt x="0" y="419100"/>
                </a:moveTo>
                <a:lnTo>
                  <a:pt x="8005762" y="419100"/>
                </a:lnTo>
                <a:lnTo>
                  <a:pt x="8005762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670939" y="10889865"/>
            <a:ext cx="11927830" cy="355600"/>
          </a:xfrm>
          <a:custGeom>
            <a:avLst/>
            <a:gdLst>
              <a:gd name="connsiteX0" fmla="*/ 0 w 11927830"/>
              <a:gd name="connsiteY0" fmla="*/ 355600 h 355600"/>
              <a:gd name="connsiteX1" fmla="*/ 11927830 w 11927830"/>
              <a:gd name="connsiteY1" fmla="*/ 355600 h 355600"/>
              <a:gd name="connsiteX2" fmla="*/ 11927830 w 11927830"/>
              <a:gd name="connsiteY2" fmla="*/ 0 h 355600"/>
              <a:gd name="connsiteX3" fmla="*/ 0 w 11927830"/>
              <a:gd name="connsiteY3" fmla="*/ 0 h 355600"/>
              <a:gd name="connsiteX4" fmla="*/ 0 w 1192783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27830" h="355600">
                <a:moveTo>
                  <a:pt x="0" y="355600"/>
                </a:moveTo>
                <a:lnTo>
                  <a:pt x="11927830" y="355600"/>
                </a:lnTo>
                <a:lnTo>
                  <a:pt x="1192783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70939" y="11245465"/>
            <a:ext cx="1101030" cy="355600"/>
          </a:xfrm>
          <a:custGeom>
            <a:avLst/>
            <a:gdLst>
              <a:gd name="connsiteX0" fmla="*/ 0 w 1101030"/>
              <a:gd name="connsiteY0" fmla="*/ 355600 h 355600"/>
              <a:gd name="connsiteX1" fmla="*/ 1101030 w 1101030"/>
              <a:gd name="connsiteY1" fmla="*/ 355600 h 355600"/>
              <a:gd name="connsiteX2" fmla="*/ 1101030 w 1101030"/>
              <a:gd name="connsiteY2" fmla="*/ 0 h 355600"/>
              <a:gd name="connsiteX3" fmla="*/ 0 w 1101030"/>
              <a:gd name="connsiteY3" fmla="*/ 0 h 355600"/>
              <a:gd name="connsiteX4" fmla="*/ 0 w 110103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1030" h="355600">
                <a:moveTo>
                  <a:pt x="0" y="355600"/>
                </a:moveTo>
                <a:lnTo>
                  <a:pt x="1101030" y="355600"/>
                </a:lnTo>
                <a:lnTo>
                  <a:pt x="110103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670939" y="11601065"/>
            <a:ext cx="734020" cy="355600"/>
          </a:xfrm>
          <a:custGeom>
            <a:avLst/>
            <a:gdLst>
              <a:gd name="connsiteX0" fmla="*/ 0 w 734020"/>
              <a:gd name="connsiteY0" fmla="*/ 355600 h 355600"/>
              <a:gd name="connsiteX1" fmla="*/ 734020 w 734020"/>
              <a:gd name="connsiteY1" fmla="*/ 355600 h 355600"/>
              <a:gd name="connsiteX2" fmla="*/ 734020 w 734020"/>
              <a:gd name="connsiteY2" fmla="*/ 0 h 355600"/>
              <a:gd name="connsiteX3" fmla="*/ 0 w 734020"/>
              <a:gd name="connsiteY3" fmla="*/ 0 h 355600"/>
              <a:gd name="connsiteX4" fmla="*/ 0 w 73402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4020" h="355600">
                <a:moveTo>
                  <a:pt x="0" y="355600"/>
                </a:moveTo>
                <a:lnTo>
                  <a:pt x="734020" y="355600"/>
                </a:lnTo>
                <a:lnTo>
                  <a:pt x="73402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0904872" y="3490292"/>
            <a:ext cx="152400" cy="7603623"/>
          </a:xfrm>
          <a:custGeom>
            <a:avLst/>
            <a:gdLst>
              <a:gd name="connsiteX0" fmla="*/ 38100 w 152400"/>
              <a:gd name="connsiteY0" fmla="*/ 7565523 h 7603623"/>
              <a:gd name="connsiteX1" fmla="*/ 38100 w 152400"/>
              <a:gd name="connsiteY1" fmla="*/ 38100 h 7603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7603623">
                <a:moveTo>
                  <a:pt x="38100" y="7565523"/>
                </a:move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6782555" y="11012562"/>
            <a:ext cx="4217313" cy="152400"/>
          </a:xfrm>
          <a:custGeom>
            <a:avLst/>
            <a:gdLst>
              <a:gd name="connsiteX0" fmla="*/ 4179213 w 4217313"/>
              <a:gd name="connsiteY0" fmla="*/ 38100 h 152400"/>
              <a:gd name="connsiteX1" fmla="*/ 38100 w 4217313"/>
              <a:gd name="connsiteY1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17313" h="152400">
                <a:moveTo>
                  <a:pt x="4179213" y="38100"/>
                </a:move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3522974" y="3493904"/>
            <a:ext cx="7478696" cy="76200"/>
          </a:xfrm>
          <a:custGeom>
            <a:avLst/>
            <a:gdLst>
              <a:gd name="connsiteX0" fmla="*/ 7440598 w 7478696"/>
              <a:gd name="connsiteY0" fmla="*/ 38100 h 76200"/>
              <a:gd name="connsiteX1" fmla="*/ 76200 w 7478696"/>
              <a:gd name="connsiteY1" fmla="*/ 38100 h 76200"/>
              <a:gd name="connsiteX2" fmla="*/ 38100 w 7478696"/>
              <a:gd name="connsiteY2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478696" h="76200">
                <a:moveTo>
                  <a:pt x="7440598" y="38100"/>
                </a:moveTo>
                <a:lnTo>
                  <a:pt x="76200" y="38100"/>
                </a:lnTo>
                <a:lnTo>
                  <a:pt x="38100" y="38100"/>
                </a:lnTo>
              </a:path>
            </a:pathLst>
          </a:custGeom>
          <a:ln w="762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3294385" y="3379604"/>
            <a:ext cx="304800" cy="304800"/>
          </a:xfrm>
          <a:custGeom>
            <a:avLst/>
            <a:gdLst>
              <a:gd name="connsiteX0" fmla="*/ 304800 w 304800"/>
              <a:gd name="connsiteY0" fmla="*/ 0 h 304800"/>
              <a:gd name="connsiteX1" fmla="*/ 0 w 304800"/>
              <a:gd name="connsiteY1" fmla="*/ 152400 h 304800"/>
              <a:gd name="connsiteX2" fmla="*/ 304800 w 304800"/>
              <a:gd name="connsiteY2" fmla="*/ 304800 h 304800"/>
              <a:gd name="connsiteX3" fmla="*/ 304800 w 304800"/>
              <a:gd name="connsiteY3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4800" h="304800">
                <a:moveTo>
                  <a:pt x="304800" y="0"/>
                </a:moveTo>
                <a:lnTo>
                  <a:pt x="0" y="152400"/>
                </a:lnTo>
                <a:lnTo>
                  <a:pt x="304800" y="304800"/>
                </a:lnTo>
                <a:lnTo>
                  <a:pt x="304800" y="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0900" y="2908300"/>
            <a:ext cx="101981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&lt;!--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当⾃自定义组件触发“myevent”事件时，调⽤用“onMyEvent”⽅方法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--&gt;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&lt;component-tag-name bindmyevent=</a:t>
            </a:r>
            <a:r>
              <a:rPr lang="en-US" altLang="zh-CN" sz="240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"onMyEvent"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/&gt;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635500" y="4241800"/>
            <a:ext cx="11772900" cy="805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Page({</a:t>
            </a:r>
          </a:p>
          <a:p>
            <a:pPr>
              <a:lnSpc>
                <a:spcPts val="28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onMyEvent: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959A8"/>
                </a:solidFill>
                <a:latin typeface="Tahoma" pitchFamily="18" charset="0"/>
                <a:cs typeface="Tahoma" pitchFamily="18" charset="0"/>
              </a:rPr>
              <a:t>function</a:t>
            </a:r>
            <a:r>
              <a:rPr lang="en-US" altLang="zh-CN" sz="2400" dirty="0">
                <a:solidFill>
                  <a:srgbClr val="4271AE"/>
                </a:solidFill>
                <a:latin typeface="Tahoma" pitchFamily="18" charset="0"/>
                <a:cs typeface="Tahoma" pitchFamily="18" charset="0"/>
              </a:rPr>
              <a:t>(</a:t>
            </a:r>
            <a:r>
              <a:rPr lang="en-US" altLang="zh-CN" sz="2400" dirty="0">
                <a:solidFill>
                  <a:srgbClr val="F5871F"/>
                </a:solidFill>
                <a:latin typeface="Tahoma" pitchFamily="18" charset="0"/>
                <a:cs typeface="Tahoma" pitchFamily="18" charset="0"/>
              </a:rPr>
              <a:t>e</a:t>
            </a:r>
            <a:r>
              <a:rPr lang="en-US" altLang="zh-CN" sz="2400" dirty="0">
                <a:solidFill>
                  <a:srgbClr val="4271AE"/>
                </a:solidFill>
                <a:latin typeface="Tahoma" pitchFamily="18" charset="0"/>
                <a:cs typeface="Tahoma" pitchFamily="18" charset="0"/>
              </a:rPr>
              <a:t>)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{</a:t>
            </a:r>
          </a:p>
          <a:p>
            <a:pPr>
              <a:lnSpc>
                <a:spcPts val="33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e.detail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//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⾃自定义组件触发事件时提供的detail对象</a:t>
            </a:r>
          </a:p>
          <a:p>
            <a:pPr>
              <a:lnSpc>
                <a:spcPts val="27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}</a:t>
            </a:r>
          </a:p>
          <a:p>
            <a:pPr>
              <a:lnSpc>
                <a:spcPts val="27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})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0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&lt;!--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在⾃自定义组件中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--&gt;</a:t>
            </a:r>
          </a:p>
          <a:p>
            <a:pPr>
              <a:lnSpc>
                <a:spcPts val="33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&lt;button bindtap=</a:t>
            </a:r>
            <a:r>
              <a:rPr lang="en-US" altLang="zh-CN" sz="240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"onTap"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&gt;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点击这个按钮将触发“myevent”事件</a:t>
            </a:r>
            <a:r>
              <a:rPr lang="en-US" altLang="zh-CN" sz="2400" dirty="0">
                <a:solidFill>
                  <a:srgbClr val="C82829"/>
                </a:solidFill>
                <a:latin typeface="Tahoma" pitchFamily="18" charset="0"/>
                <a:cs typeface="Tahoma" pitchFamily="18" charset="0"/>
              </a:rPr>
              <a:t>&lt;/button&gt;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Component({</a:t>
            </a:r>
          </a:p>
          <a:p>
            <a:pPr>
              <a:lnSpc>
                <a:spcPts val="28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properties: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{}</a:t>
            </a:r>
          </a:p>
          <a:p>
            <a:pPr>
              <a:lnSpc>
                <a:spcPts val="28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methods: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		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onTap: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959A8"/>
                </a:solidFill>
                <a:latin typeface="Tahoma" pitchFamily="18" charset="0"/>
                <a:cs typeface="Tahoma" pitchFamily="18" charset="0"/>
              </a:rPr>
              <a:t>function</a:t>
            </a:r>
            <a:r>
              <a:rPr lang="en-US" altLang="zh-CN" sz="2400" dirty="0">
                <a:solidFill>
                  <a:srgbClr val="4271AE"/>
                </a:solidFill>
                <a:latin typeface="Tahoma" pitchFamily="18" charset="0"/>
                <a:cs typeface="Tahoma" pitchFamily="18" charset="0"/>
              </a:rPr>
              <a:t>()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{</a:t>
            </a:r>
          </a:p>
          <a:p>
            <a:pPr>
              <a:lnSpc>
                <a:spcPts val="32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				</a:t>
            </a:r>
            <a:r>
              <a:rPr lang="en-US" altLang="zh-CN" sz="2400" dirty="0">
                <a:solidFill>
                  <a:srgbClr val="8959A8"/>
                </a:solidFill>
                <a:latin typeface="Tahoma" pitchFamily="18" charset="0"/>
                <a:cs typeface="Tahoma" pitchFamily="18" charset="0"/>
              </a:rPr>
              <a:t>var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myEventDetail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{}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//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detail对象，提供给事件监听函数</a:t>
            </a:r>
          </a:p>
          <a:p>
            <a:pPr>
              <a:lnSpc>
                <a:spcPts val="33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				</a:t>
            </a:r>
            <a:r>
              <a:rPr lang="en-US" altLang="zh-CN" sz="2400" dirty="0">
                <a:solidFill>
                  <a:srgbClr val="8959A8"/>
                </a:solidFill>
                <a:latin typeface="Tahoma" pitchFamily="18" charset="0"/>
                <a:cs typeface="Tahoma" pitchFamily="18" charset="0"/>
              </a:rPr>
              <a:t>var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myEventOption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{}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//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8E908C"/>
                </a:solidFill>
                <a:latin typeface="Tahoma" pitchFamily="18" charset="0"/>
                <a:cs typeface="Tahoma" pitchFamily="18" charset="0"/>
              </a:rPr>
              <a:t>触发事件的选项</a:t>
            </a:r>
          </a:p>
          <a:p>
            <a:pPr>
              <a:lnSpc>
                <a:spcPts val="28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				</a:t>
            </a:r>
            <a:r>
              <a:rPr lang="en-US" altLang="zh-CN" sz="2400" dirty="0">
                <a:solidFill>
                  <a:srgbClr val="8959A8"/>
                </a:solidFill>
                <a:latin typeface="Tahoma" pitchFamily="18" charset="0"/>
                <a:cs typeface="Tahoma" pitchFamily="18" charset="0"/>
              </a:rPr>
              <a:t>this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.triggerEvent(</a:t>
            </a:r>
            <a:r>
              <a:rPr lang="en-US" altLang="zh-CN" sz="2400" dirty="0">
                <a:solidFill>
                  <a:srgbClr val="718C00"/>
                </a:solidFill>
                <a:latin typeface="Tahoma" pitchFamily="18" charset="0"/>
                <a:cs typeface="Tahoma" pitchFamily="18" charset="0"/>
              </a:rPr>
              <a:t>'myevent'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myEventDetail,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myEventOption)</a:t>
            </a:r>
          </a:p>
          <a:p>
            <a:pPr>
              <a:lnSpc>
                <a:spcPts val="28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		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}</a:t>
            </a:r>
          </a:p>
          <a:p>
            <a:pPr>
              <a:lnSpc>
                <a:spcPts val="28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}</a:t>
            </a:r>
          </a:p>
          <a:p>
            <a:pPr>
              <a:lnSpc>
                <a:spcPts val="2800"/>
              </a:lnSpc>
              <a:tabLst>
                <a:tab pos="38100" algn="l"/>
                <a:tab pos="355600" algn="l"/>
                <a:tab pos="393700" algn="l"/>
                <a:tab pos="723900" algn="l"/>
                <a:tab pos="762000" algn="l"/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33"/>
                </a:solidFill>
                <a:latin typeface="Tahoma" pitchFamily="18" charset="0"/>
                <a:cs typeface="Tahoma" pitchFamily="18" charset="0"/>
              </a:rPr>
              <a:t>})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739900" y="4584700"/>
            <a:ext cx="2324100" cy="510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508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page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component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355600"/>
            <a:ext cx="23063200" cy="1297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972800" y="6299200"/>
            <a:ext cx="24384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700"/>
              </a:lnSpc>
              <a:tabLst/>
            </a:pPr>
            <a:r>
              <a:rPr lang="en-US" altLang="zh-CN" sz="4800" dirty="0">
                <a:solidFill>
                  <a:srgbClr val="404040"/>
                </a:solidFill>
                <a:latin typeface="Tahoma" pitchFamily="18" charset="0"/>
                <a:cs typeface="Tahoma" pitchFamily="18" charset="0"/>
              </a:rPr>
              <a:t>谢谢⼤大家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355600"/>
            <a:ext cx="23063200" cy="1297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765800" y="6007100"/>
            <a:ext cx="12977912" cy="8176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在提到组件之前，我们做了哪些「可复用」的事情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355600"/>
            <a:ext cx="23063200" cy="1297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617200" y="6007100"/>
            <a:ext cx="3149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逻辑</a:t>
            </a:r>
            <a:r>
              <a:rPr lang="en-US" altLang="zh-CN" sz="4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&amp;</a:t>
            </a:r>
            <a:r>
              <a:rPr lang="en-US" altLang="zh-CN" sz="4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6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功能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4673600"/>
            <a:ext cx="4699000" cy="4724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84700" y="7848600"/>
            <a:ext cx="4318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601200" y="4724400"/>
            <a:ext cx="11849398" cy="15564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举个例子，我们希望实现⼀一个图片查看器器：</a:t>
            </a:r>
          </a:p>
          <a:p>
            <a:pPr>
              <a:lnSpc>
                <a:spcPts val="6400"/>
              </a:lnSpc>
              <a:tabLst/>
            </a:pPr>
            <a:r>
              <a:rPr lang="en-US" altLang="zh-CN" sz="44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包括如下功能：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690100" y="6426200"/>
            <a:ext cx="2128788" cy="7839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点击放大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690100" y="7035800"/>
            <a:ext cx="36957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查看图标可有可⽆无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690100" y="7670800"/>
            <a:ext cx="84074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查看图标有可能是「+」，也有可能是「</a:t>
            </a:r>
            <a:r>
              <a:rPr lang="en-US" altLang="zh-CN" sz="32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🔍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」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702800" y="8242300"/>
            <a:ext cx="53213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0"/>
              </a:lnSpc>
              <a:tabLst/>
            </a:pPr>
            <a:r>
              <a:rPr lang="en-US" altLang="zh-CN" sz="464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•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在</a:t>
            </a:r>
            <a:r>
              <a:rPr lang="en-US" altLang="zh-CN" sz="3200" b="1" dirty="0">
                <a:solidFill>
                  <a:srgbClr val="B51700"/>
                </a:solidFill>
                <a:latin typeface="Tahoma" pitchFamily="18" charset="0"/>
                <a:cs typeface="Tahoma" pitchFamily="18" charset="0"/>
              </a:rPr>
              <a:t>某些情况</a:t>
            </a:r>
            <a:r>
              <a:rPr lang="en-US" altLang="zh-CN" sz="32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下允许双指缩放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95862" y="2261862"/>
            <a:ext cx="9192273" cy="9192274"/>
          </a:xfrm>
          <a:custGeom>
            <a:avLst/>
            <a:gdLst>
              <a:gd name="connsiteX0" fmla="*/ 7810175 w 9192273"/>
              <a:gd name="connsiteY0" fmla="*/ 1382098 h 9192274"/>
              <a:gd name="connsiteX1" fmla="*/ 7810175 w 9192273"/>
              <a:gd name="connsiteY1" fmla="*/ 7810176 h 9192274"/>
              <a:gd name="connsiteX2" fmla="*/ 1382098 w 9192273"/>
              <a:gd name="connsiteY2" fmla="*/ 7810176 h 9192274"/>
              <a:gd name="connsiteX3" fmla="*/ 1382098 w 9192273"/>
              <a:gd name="connsiteY3" fmla="*/ 1382098 h 9192274"/>
              <a:gd name="connsiteX4" fmla="*/ 7810175 w 9192273"/>
              <a:gd name="connsiteY4" fmla="*/ 1382098 h 9192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92273" h="9192274">
                <a:moveTo>
                  <a:pt x="7810175" y="1382098"/>
                </a:moveTo>
                <a:cubicBezTo>
                  <a:pt x="9585240" y="3157162"/>
                  <a:pt x="9585240" y="6035110"/>
                  <a:pt x="7810175" y="7810176"/>
                </a:cubicBezTo>
                <a:cubicBezTo>
                  <a:pt x="6035111" y="9585240"/>
                  <a:pt x="3157162" y="9585240"/>
                  <a:pt x="1382098" y="7810176"/>
                </a:cubicBezTo>
                <a:cubicBezTo>
                  <a:pt x="-392966" y="6035110"/>
                  <a:pt x="-392966" y="3157162"/>
                  <a:pt x="1382098" y="1382098"/>
                </a:cubicBezTo>
                <a:cubicBezTo>
                  <a:pt x="3157162" y="-392966"/>
                  <a:pt x="6035111" y="-392966"/>
                  <a:pt x="7810175" y="1382098"/>
                </a:cubicBezTo>
              </a:path>
            </a:pathLst>
          </a:custGeom>
          <a:solidFill>
            <a:srgbClr val="000000">
              <a:alpha val="0"/>
            </a:srgbClr>
          </a:solidFill>
          <a:ln w="101600">
            <a:solidFill>
              <a:srgbClr val="EE220B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806377" y="845819"/>
            <a:ext cx="2771243" cy="2908289"/>
          </a:xfrm>
          <a:custGeom>
            <a:avLst/>
            <a:gdLst>
              <a:gd name="connsiteX0" fmla="*/ 0 w 2771243"/>
              <a:gd name="connsiteY0" fmla="*/ 0 h 2908289"/>
              <a:gd name="connsiteX1" fmla="*/ 2771243 w 2771243"/>
              <a:gd name="connsiteY1" fmla="*/ 0 h 2908289"/>
              <a:gd name="connsiteX2" fmla="*/ 2771243 w 2771243"/>
              <a:gd name="connsiteY2" fmla="*/ 2908290 h 2908289"/>
              <a:gd name="connsiteX3" fmla="*/ 0 w 2771243"/>
              <a:gd name="connsiteY3" fmla="*/ 2908290 h 2908289"/>
              <a:gd name="connsiteX4" fmla="*/ 0 w 2771243"/>
              <a:gd name="connsiteY4" fmla="*/ 0 h 2908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3" h="2908289">
                <a:moveTo>
                  <a:pt x="0" y="0"/>
                </a:moveTo>
                <a:lnTo>
                  <a:pt x="2771243" y="0"/>
                </a:lnTo>
                <a:lnTo>
                  <a:pt x="2771243" y="2908290"/>
                </a:lnTo>
                <a:lnTo>
                  <a:pt x="0" y="2908290"/>
                </a:lnTo>
                <a:lnTo>
                  <a:pt x="0" y="0"/>
                </a:ln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731725" y="7719031"/>
            <a:ext cx="2771245" cy="2908286"/>
          </a:xfrm>
          <a:custGeom>
            <a:avLst/>
            <a:gdLst>
              <a:gd name="connsiteX0" fmla="*/ 0 w 2771245"/>
              <a:gd name="connsiteY0" fmla="*/ 0 h 2908286"/>
              <a:gd name="connsiteX1" fmla="*/ 2771245 w 2771245"/>
              <a:gd name="connsiteY1" fmla="*/ 0 h 2908286"/>
              <a:gd name="connsiteX2" fmla="*/ 2771245 w 2771245"/>
              <a:gd name="connsiteY2" fmla="*/ 2908285 h 2908286"/>
              <a:gd name="connsiteX3" fmla="*/ 0 w 2771245"/>
              <a:gd name="connsiteY3" fmla="*/ 2908285 h 2908286"/>
              <a:gd name="connsiteX4" fmla="*/ 0 w 2771245"/>
              <a:gd name="connsiteY4" fmla="*/ 0 h 2908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5" h="2908286">
                <a:moveTo>
                  <a:pt x="0" y="0"/>
                </a:moveTo>
                <a:lnTo>
                  <a:pt x="2771245" y="0"/>
                </a:lnTo>
                <a:lnTo>
                  <a:pt x="2771245" y="2908285"/>
                </a:lnTo>
                <a:lnTo>
                  <a:pt x="0" y="2908285"/>
                </a:lnTo>
                <a:lnTo>
                  <a:pt x="0" y="0"/>
                </a:ln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5881032" y="7719031"/>
            <a:ext cx="2771241" cy="2908286"/>
          </a:xfrm>
          <a:custGeom>
            <a:avLst/>
            <a:gdLst>
              <a:gd name="connsiteX0" fmla="*/ 0 w 2771241"/>
              <a:gd name="connsiteY0" fmla="*/ 0 h 2908286"/>
              <a:gd name="connsiteX1" fmla="*/ 2771241 w 2771241"/>
              <a:gd name="connsiteY1" fmla="*/ 0 h 2908286"/>
              <a:gd name="connsiteX2" fmla="*/ 2771241 w 2771241"/>
              <a:gd name="connsiteY2" fmla="*/ 2908285 h 2908286"/>
              <a:gd name="connsiteX3" fmla="*/ 0 w 2771241"/>
              <a:gd name="connsiteY3" fmla="*/ 2908285 h 2908286"/>
              <a:gd name="connsiteX4" fmla="*/ 0 w 2771241"/>
              <a:gd name="connsiteY4" fmla="*/ 0 h 2908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1241" h="2908286">
                <a:moveTo>
                  <a:pt x="0" y="0"/>
                </a:moveTo>
                <a:lnTo>
                  <a:pt x="2771241" y="0"/>
                </a:lnTo>
                <a:lnTo>
                  <a:pt x="2771241" y="2908285"/>
                </a:lnTo>
                <a:lnTo>
                  <a:pt x="0" y="2908285"/>
                </a:lnTo>
                <a:lnTo>
                  <a:pt x="0" y="0"/>
                </a:lnTo>
              </a:path>
            </a:pathLst>
          </a:custGeom>
          <a:solidFill>
            <a:srgbClr val="00A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61100" y="8102600"/>
            <a:ext cx="17145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CSS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381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383000" y="8102600"/>
            <a:ext cx="1765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JS_______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591800" y="1231900"/>
            <a:ext cx="3187700" cy="660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711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HTML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</a:t>
            </a:r>
          </a:p>
          <a:p>
            <a:pPr>
              <a:lnSpc>
                <a:spcPts val="4200"/>
              </a:lnSpc>
              <a:tabLst>
                <a:tab pos="711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711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4200"/>
              </a:lnSpc>
              <a:tabLst>
                <a:tab pos="711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3000" dirty="0">
                <a:solidFill>
                  <a:srgbClr val="FFFFFF"/>
                </a:solidFill>
                <a:latin typeface="Tahoma" pitchFamily="18" charset="0"/>
                <a:cs typeface="Tahoma" pitchFamily="18" charset="0"/>
              </a:rPr>
              <a:t>_________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200"/>
              </a:lnSpc>
              <a:tabLst>
                <a:tab pos="711200" algn="l"/>
                <a:tab pos="749300" algn="l"/>
              </a:tabLst>
            </a:pPr>
            <a:r>
              <a:rPr lang="en-US" altLang="zh-CN" sz="11200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WEB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303</Words>
  <Application>Microsoft Macintosh PowerPoint</Application>
  <PresentationFormat>自定义</PresentationFormat>
  <Paragraphs>588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Arial</vt:lpstr>
      <vt:lpstr>Calibri</vt:lpstr>
      <vt:lpstr>Tahoma</vt:lpstr>
      <vt:lpstr>Times New Roman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properties是传入外部数据的入口</vt:lpstr>
      <vt:lpstr>data是组件内部使用的数据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沈 qx</cp:lastModifiedBy>
  <cp:revision>12</cp:revision>
  <dcterms:created xsi:type="dcterms:W3CDTF">2006-08-16T00:00:00Z</dcterms:created>
  <dcterms:modified xsi:type="dcterms:W3CDTF">2019-07-14T00:57:18Z</dcterms:modified>
</cp:coreProperties>
</file>